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56" r:id="rId2"/>
    <p:sldId id="261" r:id="rId3"/>
    <p:sldId id="281" r:id="rId4"/>
    <p:sldId id="282" r:id="rId5"/>
    <p:sldId id="298" r:id="rId6"/>
    <p:sldId id="284" r:id="rId7"/>
    <p:sldId id="297" r:id="rId8"/>
    <p:sldId id="268" r:id="rId9"/>
  </p:sldIdLst>
  <p:sldSz cx="12192000" cy="6858000"/>
  <p:notesSz cx="6858000" cy="9144000"/>
  <p:custDataLst>
    <p:tags r:id="rId11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0F3"/>
    <a:srgbClr val="E69999"/>
    <a:srgbClr val="BD6F45"/>
    <a:srgbClr val="FF3399"/>
    <a:srgbClr val="00FF00"/>
    <a:srgbClr val="FF0066"/>
    <a:srgbClr val="FFCC00"/>
    <a:srgbClr val="CC00FF"/>
    <a:srgbClr val="00CC99"/>
    <a:srgbClr val="00808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95" d="100"/>
          <a:sy n="95" d="100"/>
        </p:scale>
        <p:origin x="108" y="24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E62D5C0-1785-4623-983B-AACCB3709EAC}" type="datetimeFigureOut">
              <a:rPr lang="en-US" smtClean="0"/>
              <a:t>9/18/2025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EC0B5CF-9DF7-4553-8583-C80AFBEE2D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470388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EC0B5CF-9DF7-4553-8583-C80AFBEE2DAD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941573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EC0B5CF-9DF7-4553-8583-C80AFBEE2DAD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11701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EC0B5CF-9DF7-4553-8583-C80AFBEE2DAD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681683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A5657B-0AFE-47AC-AAF9-229140F6D44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CB5BF40-0159-4E33-8989-C7012249D67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A2AA90-A079-4F81-9A1E-2DCE165DEA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128EC-663C-4D57-BF43-C3C8410B93CC}" type="datetimeFigureOut">
              <a:rPr lang="en-US" smtClean="0"/>
              <a:t>9/18/2025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49D64E2-4EA2-4B97-AAD0-318FEAF4D9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404D4B6-0290-4207-96E0-CEB4633EA0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7A9EB7-EBC7-41E7-8EB9-A4BF9B0E11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988598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B3FB76-AC2C-48EC-942E-32C7155B73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C045AF0-AB2A-4B82-940E-5EF4B7783A6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7775554-E24E-4254-8DD3-753B0FF9DD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128EC-663C-4D57-BF43-C3C8410B93CC}" type="datetimeFigureOut">
              <a:rPr lang="en-US" smtClean="0"/>
              <a:t>9/18/2025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701ACFA-D3FC-44F3-BBDD-7A274884F6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32CCBB4-10AE-4463-855F-8B71D37042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7A9EB7-EBC7-41E7-8EB9-A4BF9B0E11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01044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55A213E1-011B-4F3A-A3E5-C907BD4BA05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0AD08E5-51D0-4F66-9FEB-302A6515BC5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6E05A4A-5228-436D-A6E5-5AC0811591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128EC-663C-4D57-BF43-C3C8410B93CC}" type="datetimeFigureOut">
              <a:rPr lang="en-US" smtClean="0"/>
              <a:t>9/18/2025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186F2D4-ED9F-4B04-AD4D-6A87F704FA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21F5DBA-3B2C-4394-9A11-FC945343D7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7A9EB7-EBC7-41E7-8EB9-A4BF9B0E11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66978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28A279-A8DE-4182-9031-2EC7BD0134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9DE2094-DA34-4BB5-970B-710610E444F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CE58777-1E06-4E19-8BB2-FD7EA1765D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128EC-663C-4D57-BF43-C3C8410B93CC}" type="datetimeFigureOut">
              <a:rPr lang="en-US" smtClean="0"/>
              <a:t>9/18/2025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5A06C8D-A7AF-43B4-A07B-7AC9622F80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D963327-833D-4AE5-9B67-DCA86FA3BB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7A9EB7-EBC7-41E7-8EB9-A4BF9B0E11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8341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0C269B0-3B94-42EE-8304-A669ECA41F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627B32F-D4A4-42DC-93B9-C6A9C0F9A75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F2E79EE-31C9-486D-8BBB-DE992D9BC6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128EC-663C-4D57-BF43-C3C8410B93CC}" type="datetimeFigureOut">
              <a:rPr lang="en-US" smtClean="0"/>
              <a:t>9/18/2025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CC74327-BC23-4EBB-AACF-7102D26DFD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FCBED19-DDB0-4F0F-BA61-7CFCF50C58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7A9EB7-EBC7-41E7-8EB9-A4BF9B0E11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25504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9D6F56-3817-4570-8565-818C9C8B11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A58E894-0108-477A-AE4C-C3DF676B73A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2706C57-6A92-487E-A6AE-BD69D8F0D54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4A94CC6-F172-42E8-AFC0-944A89420B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128EC-663C-4D57-BF43-C3C8410B93CC}" type="datetimeFigureOut">
              <a:rPr lang="en-US" smtClean="0"/>
              <a:t>9/18/2025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23F3D80-BFF3-49E1-9DA4-07356BA41C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7EB19E3-EDFD-4CAA-B809-22E09F36C1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7A9EB7-EBC7-41E7-8EB9-A4BF9B0E11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29507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7E9327-AB10-41F8-B72A-51CE90EBBA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A22F9CC-3AC9-4A17-9485-B45E47C4793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77B552B-FA56-457C-8F21-B1FBC7157DE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F6A2EE1-D88E-4678-9865-3E8686990FD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8C294D3-FF31-4EAA-AF86-E29192C8CA6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5D23FAE-29A8-4CB8-8F41-42DEE070C2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128EC-663C-4D57-BF43-C3C8410B93CC}" type="datetimeFigureOut">
              <a:rPr lang="en-US" smtClean="0"/>
              <a:t>9/18/2025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C633971-18F6-45E2-9575-6DCC69896A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C27CF8C-6D4A-4BE4-8478-908E9135AA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7A9EB7-EBC7-41E7-8EB9-A4BF9B0E11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2902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78E180-07CB-4ED1-B223-1A1831E348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D8F0DF8-65B3-4D1A-AFA6-F5033BA630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128EC-663C-4D57-BF43-C3C8410B93CC}" type="datetimeFigureOut">
              <a:rPr lang="en-US" smtClean="0"/>
              <a:t>9/18/2025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878FCBD-4C43-45D2-B971-31F00D8D98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3A97295-7A62-43A0-933E-7C3998A4B0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7A9EB7-EBC7-41E7-8EB9-A4BF9B0E11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90172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055C9F3-D27C-46AF-9EC6-EA3F918325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128EC-663C-4D57-BF43-C3C8410B93CC}" type="datetimeFigureOut">
              <a:rPr lang="en-US" smtClean="0"/>
              <a:t>9/18/2025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F61B62B-E785-4E6A-A687-77C5E4C11A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CE33EDA-F22B-455E-82E4-03804DB273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7A9EB7-EBC7-41E7-8EB9-A4BF9B0E11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24351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9227EF-C862-4CFD-BECA-841F1A56BD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AE6B4EA-3B1C-4A9D-8147-584741930D3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C8E641B-3C7D-4BA2-9A57-470F7A540F2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B59BDC6-1D4C-4B71-B92C-AD5DCF1D74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128EC-663C-4D57-BF43-C3C8410B93CC}" type="datetimeFigureOut">
              <a:rPr lang="en-US" smtClean="0"/>
              <a:t>9/18/2025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5DDE713-49AC-4292-B02E-BE655850CA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3CF6F08-0B67-4F2F-BCAE-49E9FA7E8B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7A9EB7-EBC7-41E7-8EB9-A4BF9B0E11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26093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419AF4-2E3A-4491-A647-FF9EC52A85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8993EBF-ED3B-45FD-BE9A-E906FDF2645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980B06F-81AD-4CCC-B368-31C68D34D55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C9E5323-0EB7-4395-A75E-F6CBA4B238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128EC-663C-4D57-BF43-C3C8410B93CC}" type="datetimeFigureOut">
              <a:rPr lang="en-US" smtClean="0"/>
              <a:t>9/18/2025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7666571-75BA-4289-BB59-75DD44BE3A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6B831C5-CEC6-463C-9B76-CAC3461DB3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7A9EB7-EBC7-41E7-8EB9-A4BF9B0E11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10706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20000"/>
            <a:duotone>
              <a:schemeClr val="accent2">
                <a:shade val="45000"/>
                <a:satMod val="135000"/>
              </a:schemeClr>
              <a:prstClr val="white"/>
            </a:duotone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AA96EAF-E4CB-4CB1-A72A-99124D8A4D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849B998-C6D0-4B13-A90E-6ADA66F5BCB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B2C03A5-798C-4F08-AD6C-A91A74BBF66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7C128EC-663C-4D57-BF43-C3C8410B93CC}" type="datetimeFigureOut">
              <a:rPr lang="en-US" smtClean="0"/>
              <a:t>9/18/2025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C9A1606-3CF2-4582-B143-EAA693CC0CD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150A1E-0974-45AB-93A3-1BECD0FF424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7A9EB7-EBC7-41E7-8EB9-A4BF9B0E11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13929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slide" Target="slide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slide" Target="slide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slide" Target="slide3.xml"/><Relationship Id="rId5" Type="http://schemas.openxmlformats.org/officeDocument/2006/relationships/image" Target="../media/image4.png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slide" Target="slide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slide" Target="slide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slide" Target="slide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slide" Target="slide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" Target="slide3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slide" Target="slid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33F222A8-AF2A-4292-8A95-0C3AD37A109D}"/>
              </a:ext>
            </a:extLst>
          </p:cNvPr>
          <p:cNvSpPr/>
          <p:nvPr/>
        </p:nvSpPr>
        <p:spPr>
          <a:xfrm>
            <a:off x="6096000" y="0"/>
            <a:ext cx="5734929" cy="6858000"/>
          </a:xfrm>
          <a:prstGeom prst="rect">
            <a:avLst/>
          </a:prstGeom>
          <a:solidFill>
            <a:srgbClr val="C00000"/>
          </a:solidFill>
          <a:ln>
            <a:noFill/>
          </a:ln>
          <a:effectLst>
            <a:outerShdw blurRad="50800" dist="762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AEE5042A-E067-4FB7-BCFF-00BB33BFEDEC}"/>
              </a:ext>
            </a:extLst>
          </p:cNvPr>
          <p:cNvGrpSpPr/>
          <p:nvPr/>
        </p:nvGrpSpPr>
        <p:grpSpPr>
          <a:xfrm>
            <a:off x="5805714" y="119550"/>
            <a:ext cx="580573" cy="386869"/>
            <a:chOff x="5805714" y="609691"/>
            <a:chExt cx="580573" cy="386869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9ECC8D50-758B-45D1-9832-058DA749338C}"/>
                </a:ext>
              </a:extLst>
            </p:cNvPr>
            <p:cNvSpPr/>
            <p:nvPr/>
          </p:nvSpPr>
          <p:spPr>
            <a:xfrm>
              <a:off x="6126481" y="682263"/>
              <a:ext cx="259806" cy="145054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innerShdw blurRad="12700" dist="889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" name="Arc 8">
              <a:extLst>
                <a:ext uri="{FF2B5EF4-FFF2-40B4-BE49-F238E27FC236}">
                  <a16:creationId xmlns:a16="http://schemas.microsoft.com/office/drawing/2014/main" id="{FC783E55-1922-4926-8D97-EC60526709F7}"/>
                </a:ext>
              </a:extLst>
            </p:cNvPr>
            <p:cNvSpPr/>
            <p:nvPr/>
          </p:nvSpPr>
          <p:spPr>
            <a:xfrm>
              <a:off x="5805714" y="609691"/>
              <a:ext cx="410553" cy="386869"/>
            </a:xfrm>
            <a:prstGeom prst="arc">
              <a:avLst>
                <a:gd name="adj1" fmla="val 4206676"/>
                <a:gd name="adj2" fmla="val 20826104"/>
              </a:avLst>
            </a:prstGeom>
            <a:ln w="50800">
              <a:gradFill>
                <a:gsLst>
                  <a:gs pos="0">
                    <a:schemeClr val="tx1"/>
                  </a:gs>
                  <a:gs pos="46000">
                    <a:schemeClr val="bg1"/>
                  </a:gs>
                  <a:gs pos="83000">
                    <a:schemeClr val="bg1">
                      <a:lumMod val="85000"/>
                    </a:schemeClr>
                  </a:gs>
                  <a:gs pos="100000">
                    <a:schemeClr val="tx1">
                      <a:lumMod val="85000"/>
                      <a:lumOff val="15000"/>
                    </a:schemeClr>
                  </a:gs>
                </a:gsLst>
                <a:lin ang="5400000" scaled="1"/>
              </a:gra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8" name="Group 77">
            <a:extLst>
              <a:ext uri="{FF2B5EF4-FFF2-40B4-BE49-F238E27FC236}">
                <a16:creationId xmlns:a16="http://schemas.microsoft.com/office/drawing/2014/main" id="{E48E30C9-A74F-4C52-AD04-FC9A5CBD8258}"/>
              </a:ext>
            </a:extLst>
          </p:cNvPr>
          <p:cNvGrpSpPr/>
          <p:nvPr/>
        </p:nvGrpSpPr>
        <p:grpSpPr>
          <a:xfrm>
            <a:off x="5805714" y="430573"/>
            <a:ext cx="580573" cy="386869"/>
            <a:chOff x="5805714" y="609691"/>
            <a:chExt cx="580573" cy="386869"/>
          </a:xfrm>
        </p:grpSpPr>
        <p:sp>
          <p:nvSpPr>
            <p:cNvPr id="79" name="Rectangle 78">
              <a:extLst>
                <a:ext uri="{FF2B5EF4-FFF2-40B4-BE49-F238E27FC236}">
                  <a16:creationId xmlns:a16="http://schemas.microsoft.com/office/drawing/2014/main" id="{9D80A7DB-810E-4588-BE25-E9F7C34D3DB1}"/>
                </a:ext>
              </a:extLst>
            </p:cNvPr>
            <p:cNvSpPr/>
            <p:nvPr/>
          </p:nvSpPr>
          <p:spPr>
            <a:xfrm>
              <a:off x="6126481" y="682263"/>
              <a:ext cx="259806" cy="145054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innerShdw blurRad="12700" dist="889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Arc 79">
              <a:extLst>
                <a:ext uri="{FF2B5EF4-FFF2-40B4-BE49-F238E27FC236}">
                  <a16:creationId xmlns:a16="http://schemas.microsoft.com/office/drawing/2014/main" id="{0CEE252C-3F6B-425D-A974-8C322FD62AA8}"/>
                </a:ext>
              </a:extLst>
            </p:cNvPr>
            <p:cNvSpPr/>
            <p:nvPr/>
          </p:nvSpPr>
          <p:spPr>
            <a:xfrm>
              <a:off x="5805714" y="609691"/>
              <a:ext cx="410553" cy="386869"/>
            </a:xfrm>
            <a:prstGeom prst="arc">
              <a:avLst>
                <a:gd name="adj1" fmla="val 4206676"/>
                <a:gd name="adj2" fmla="val 20826104"/>
              </a:avLst>
            </a:prstGeom>
            <a:ln w="50800">
              <a:gradFill>
                <a:gsLst>
                  <a:gs pos="0">
                    <a:schemeClr val="tx1"/>
                  </a:gs>
                  <a:gs pos="46000">
                    <a:schemeClr val="bg1"/>
                  </a:gs>
                  <a:gs pos="83000">
                    <a:schemeClr val="bg1">
                      <a:lumMod val="85000"/>
                    </a:schemeClr>
                  </a:gs>
                  <a:gs pos="100000">
                    <a:schemeClr val="tx1">
                      <a:lumMod val="85000"/>
                      <a:lumOff val="15000"/>
                    </a:schemeClr>
                  </a:gs>
                </a:gsLst>
                <a:lin ang="5400000" scaled="1"/>
              </a:gra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1" name="Group 80">
            <a:extLst>
              <a:ext uri="{FF2B5EF4-FFF2-40B4-BE49-F238E27FC236}">
                <a16:creationId xmlns:a16="http://schemas.microsoft.com/office/drawing/2014/main" id="{BDE4CAF1-67FB-4A00-A957-F84932EF37EA}"/>
              </a:ext>
            </a:extLst>
          </p:cNvPr>
          <p:cNvGrpSpPr/>
          <p:nvPr/>
        </p:nvGrpSpPr>
        <p:grpSpPr>
          <a:xfrm>
            <a:off x="5805714" y="741596"/>
            <a:ext cx="580573" cy="386869"/>
            <a:chOff x="5805714" y="609691"/>
            <a:chExt cx="580573" cy="386869"/>
          </a:xfrm>
        </p:grpSpPr>
        <p:sp>
          <p:nvSpPr>
            <p:cNvPr id="82" name="Rectangle 81">
              <a:extLst>
                <a:ext uri="{FF2B5EF4-FFF2-40B4-BE49-F238E27FC236}">
                  <a16:creationId xmlns:a16="http://schemas.microsoft.com/office/drawing/2014/main" id="{74C944AF-D50A-425E-A441-BD46E8CB9783}"/>
                </a:ext>
              </a:extLst>
            </p:cNvPr>
            <p:cNvSpPr/>
            <p:nvPr/>
          </p:nvSpPr>
          <p:spPr>
            <a:xfrm>
              <a:off x="6126481" y="682263"/>
              <a:ext cx="259806" cy="145054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innerShdw blurRad="12700" dist="889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Arc 82">
              <a:extLst>
                <a:ext uri="{FF2B5EF4-FFF2-40B4-BE49-F238E27FC236}">
                  <a16:creationId xmlns:a16="http://schemas.microsoft.com/office/drawing/2014/main" id="{AE95EC9D-DB78-417E-AF31-C543DE84C1EE}"/>
                </a:ext>
              </a:extLst>
            </p:cNvPr>
            <p:cNvSpPr/>
            <p:nvPr/>
          </p:nvSpPr>
          <p:spPr>
            <a:xfrm>
              <a:off x="5805714" y="609691"/>
              <a:ext cx="410553" cy="386869"/>
            </a:xfrm>
            <a:prstGeom prst="arc">
              <a:avLst>
                <a:gd name="adj1" fmla="val 4206676"/>
                <a:gd name="adj2" fmla="val 20826104"/>
              </a:avLst>
            </a:prstGeom>
            <a:ln w="50800">
              <a:gradFill>
                <a:gsLst>
                  <a:gs pos="0">
                    <a:schemeClr val="tx1"/>
                  </a:gs>
                  <a:gs pos="46000">
                    <a:schemeClr val="bg1"/>
                  </a:gs>
                  <a:gs pos="83000">
                    <a:schemeClr val="bg1">
                      <a:lumMod val="85000"/>
                    </a:schemeClr>
                  </a:gs>
                  <a:gs pos="100000">
                    <a:schemeClr val="tx1">
                      <a:lumMod val="85000"/>
                      <a:lumOff val="15000"/>
                    </a:schemeClr>
                  </a:gs>
                </a:gsLst>
                <a:lin ang="5400000" scaled="1"/>
              </a:gra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4" name="Group 83">
            <a:extLst>
              <a:ext uri="{FF2B5EF4-FFF2-40B4-BE49-F238E27FC236}">
                <a16:creationId xmlns:a16="http://schemas.microsoft.com/office/drawing/2014/main" id="{EC3E0684-8AE8-4214-BF7B-4AAB6B86F600}"/>
              </a:ext>
            </a:extLst>
          </p:cNvPr>
          <p:cNvGrpSpPr/>
          <p:nvPr/>
        </p:nvGrpSpPr>
        <p:grpSpPr>
          <a:xfrm>
            <a:off x="5805714" y="1052619"/>
            <a:ext cx="580573" cy="386869"/>
            <a:chOff x="5805714" y="609691"/>
            <a:chExt cx="580573" cy="386869"/>
          </a:xfrm>
        </p:grpSpPr>
        <p:sp>
          <p:nvSpPr>
            <p:cNvPr id="85" name="Rectangle 84">
              <a:extLst>
                <a:ext uri="{FF2B5EF4-FFF2-40B4-BE49-F238E27FC236}">
                  <a16:creationId xmlns:a16="http://schemas.microsoft.com/office/drawing/2014/main" id="{CF8E04A3-B6B4-4F3C-BB6B-AF9929DDA237}"/>
                </a:ext>
              </a:extLst>
            </p:cNvPr>
            <p:cNvSpPr/>
            <p:nvPr/>
          </p:nvSpPr>
          <p:spPr>
            <a:xfrm>
              <a:off x="6126481" y="682263"/>
              <a:ext cx="259806" cy="145054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innerShdw blurRad="12700" dist="889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Arc 85">
              <a:extLst>
                <a:ext uri="{FF2B5EF4-FFF2-40B4-BE49-F238E27FC236}">
                  <a16:creationId xmlns:a16="http://schemas.microsoft.com/office/drawing/2014/main" id="{18A95974-DAB2-4BF8-9192-96278D1744CD}"/>
                </a:ext>
              </a:extLst>
            </p:cNvPr>
            <p:cNvSpPr/>
            <p:nvPr/>
          </p:nvSpPr>
          <p:spPr>
            <a:xfrm>
              <a:off x="5805714" y="609691"/>
              <a:ext cx="410553" cy="386869"/>
            </a:xfrm>
            <a:prstGeom prst="arc">
              <a:avLst>
                <a:gd name="adj1" fmla="val 4206676"/>
                <a:gd name="adj2" fmla="val 20826104"/>
              </a:avLst>
            </a:prstGeom>
            <a:ln w="50800">
              <a:gradFill>
                <a:gsLst>
                  <a:gs pos="0">
                    <a:schemeClr val="tx1"/>
                  </a:gs>
                  <a:gs pos="46000">
                    <a:schemeClr val="bg1"/>
                  </a:gs>
                  <a:gs pos="83000">
                    <a:schemeClr val="bg1">
                      <a:lumMod val="85000"/>
                    </a:schemeClr>
                  </a:gs>
                  <a:gs pos="100000">
                    <a:schemeClr val="tx1">
                      <a:lumMod val="85000"/>
                      <a:lumOff val="15000"/>
                    </a:schemeClr>
                  </a:gs>
                </a:gsLst>
                <a:lin ang="5400000" scaled="1"/>
              </a:gra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7" name="Group 86">
            <a:extLst>
              <a:ext uri="{FF2B5EF4-FFF2-40B4-BE49-F238E27FC236}">
                <a16:creationId xmlns:a16="http://schemas.microsoft.com/office/drawing/2014/main" id="{C97BDBFC-6DCF-4D05-9235-AF24FD08B7BA}"/>
              </a:ext>
            </a:extLst>
          </p:cNvPr>
          <p:cNvGrpSpPr/>
          <p:nvPr/>
        </p:nvGrpSpPr>
        <p:grpSpPr>
          <a:xfrm>
            <a:off x="5805714" y="1363642"/>
            <a:ext cx="580573" cy="386869"/>
            <a:chOff x="5805714" y="609691"/>
            <a:chExt cx="580573" cy="386869"/>
          </a:xfrm>
        </p:grpSpPr>
        <p:sp>
          <p:nvSpPr>
            <p:cNvPr id="88" name="Rectangle 87">
              <a:extLst>
                <a:ext uri="{FF2B5EF4-FFF2-40B4-BE49-F238E27FC236}">
                  <a16:creationId xmlns:a16="http://schemas.microsoft.com/office/drawing/2014/main" id="{4AB8CE96-3DF3-4063-9F27-D4DB07BB75EF}"/>
                </a:ext>
              </a:extLst>
            </p:cNvPr>
            <p:cNvSpPr/>
            <p:nvPr/>
          </p:nvSpPr>
          <p:spPr>
            <a:xfrm>
              <a:off x="6126481" y="682263"/>
              <a:ext cx="259806" cy="145054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innerShdw blurRad="12700" dist="889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Arc 88">
              <a:extLst>
                <a:ext uri="{FF2B5EF4-FFF2-40B4-BE49-F238E27FC236}">
                  <a16:creationId xmlns:a16="http://schemas.microsoft.com/office/drawing/2014/main" id="{309BD817-14B6-4AA7-A1F6-6EAEFBC3A86F}"/>
                </a:ext>
              </a:extLst>
            </p:cNvPr>
            <p:cNvSpPr/>
            <p:nvPr/>
          </p:nvSpPr>
          <p:spPr>
            <a:xfrm>
              <a:off x="5805714" y="609691"/>
              <a:ext cx="410553" cy="386869"/>
            </a:xfrm>
            <a:prstGeom prst="arc">
              <a:avLst>
                <a:gd name="adj1" fmla="val 4206676"/>
                <a:gd name="adj2" fmla="val 20826104"/>
              </a:avLst>
            </a:prstGeom>
            <a:ln w="50800">
              <a:gradFill>
                <a:gsLst>
                  <a:gs pos="0">
                    <a:schemeClr val="tx1"/>
                  </a:gs>
                  <a:gs pos="46000">
                    <a:schemeClr val="bg1"/>
                  </a:gs>
                  <a:gs pos="83000">
                    <a:schemeClr val="bg1">
                      <a:lumMod val="85000"/>
                    </a:schemeClr>
                  </a:gs>
                  <a:gs pos="100000">
                    <a:schemeClr val="tx1">
                      <a:lumMod val="85000"/>
                      <a:lumOff val="15000"/>
                    </a:schemeClr>
                  </a:gs>
                </a:gsLst>
                <a:lin ang="5400000" scaled="1"/>
              </a:gra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0" name="Group 89">
            <a:extLst>
              <a:ext uri="{FF2B5EF4-FFF2-40B4-BE49-F238E27FC236}">
                <a16:creationId xmlns:a16="http://schemas.microsoft.com/office/drawing/2014/main" id="{C6951FED-2BD7-4859-B333-5B1CAEF8AB8D}"/>
              </a:ext>
            </a:extLst>
          </p:cNvPr>
          <p:cNvGrpSpPr/>
          <p:nvPr/>
        </p:nvGrpSpPr>
        <p:grpSpPr>
          <a:xfrm>
            <a:off x="5805714" y="1674665"/>
            <a:ext cx="580573" cy="386869"/>
            <a:chOff x="5805714" y="609691"/>
            <a:chExt cx="580573" cy="386869"/>
          </a:xfrm>
        </p:grpSpPr>
        <p:sp>
          <p:nvSpPr>
            <p:cNvPr id="91" name="Rectangle 90">
              <a:extLst>
                <a:ext uri="{FF2B5EF4-FFF2-40B4-BE49-F238E27FC236}">
                  <a16:creationId xmlns:a16="http://schemas.microsoft.com/office/drawing/2014/main" id="{FE30C63D-F045-40E9-8C54-26DA5BDA0F44}"/>
                </a:ext>
              </a:extLst>
            </p:cNvPr>
            <p:cNvSpPr/>
            <p:nvPr/>
          </p:nvSpPr>
          <p:spPr>
            <a:xfrm>
              <a:off x="6126481" y="682263"/>
              <a:ext cx="259806" cy="145054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innerShdw blurRad="12700" dist="889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Arc 91">
              <a:extLst>
                <a:ext uri="{FF2B5EF4-FFF2-40B4-BE49-F238E27FC236}">
                  <a16:creationId xmlns:a16="http://schemas.microsoft.com/office/drawing/2014/main" id="{434A2720-2A66-40B1-AC7E-5C244C6E6EB9}"/>
                </a:ext>
              </a:extLst>
            </p:cNvPr>
            <p:cNvSpPr/>
            <p:nvPr/>
          </p:nvSpPr>
          <p:spPr>
            <a:xfrm>
              <a:off x="5805714" y="609691"/>
              <a:ext cx="410553" cy="386869"/>
            </a:xfrm>
            <a:prstGeom prst="arc">
              <a:avLst>
                <a:gd name="adj1" fmla="val 4206676"/>
                <a:gd name="adj2" fmla="val 20826104"/>
              </a:avLst>
            </a:prstGeom>
            <a:ln w="50800">
              <a:gradFill>
                <a:gsLst>
                  <a:gs pos="0">
                    <a:schemeClr val="tx1"/>
                  </a:gs>
                  <a:gs pos="46000">
                    <a:schemeClr val="bg1"/>
                  </a:gs>
                  <a:gs pos="83000">
                    <a:schemeClr val="bg1">
                      <a:lumMod val="85000"/>
                    </a:schemeClr>
                  </a:gs>
                  <a:gs pos="100000">
                    <a:schemeClr val="tx1">
                      <a:lumMod val="85000"/>
                      <a:lumOff val="15000"/>
                    </a:schemeClr>
                  </a:gs>
                </a:gsLst>
                <a:lin ang="5400000" scaled="1"/>
              </a:gra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3" name="Group 92">
            <a:extLst>
              <a:ext uri="{FF2B5EF4-FFF2-40B4-BE49-F238E27FC236}">
                <a16:creationId xmlns:a16="http://schemas.microsoft.com/office/drawing/2014/main" id="{3253887B-E245-4C89-84BB-C89576187B4D}"/>
              </a:ext>
            </a:extLst>
          </p:cNvPr>
          <p:cNvGrpSpPr/>
          <p:nvPr/>
        </p:nvGrpSpPr>
        <p:grpSpPr>
          <a:xfrm>
            <a:off x="5805714" y="1985688"/>
            <a:ext cx="580573" cy="386869"/>
            <a:chOff x="5805714" y="609691"/>
            <a:chExt cx="580573" cy="386869"/>
          </a:xfrm>
        </p:grpSpPr>
        <p:sp>
          <p:nvSpPr>
            <p:cNvPr id="94" name="Rectangle 93">
              <a:extLst>
                <a:ext uri="{FF2B5EF4-FFF2-40B4-BE49-F238E27FC236}">
                  <a16:creationId xmlns:a16="http://schemas.microsoft.com/office/drawing/2014/main" id="{C2935527-C9EF-4950-89BB-EB1207B25EAD}"/>
                </a:ext>
              </a:extLst>
            </p:cNvPr>
            <p:cNvSpPr/>
            <p:nvPr/>
          </p:nvSpPr>
          <p:spPr>
            <a:xfrm>
              <a:off x="6126481" y="682263"/>
              <a:ext cx="259806" cy="145054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innerShdw blurRad="12700" dist="889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Arc 94">
              <a:extLst>
                <a:ext uri="{FF2B5EF4-FFF2-40B4-BE49-F238E27FC236}">
                  <a16:creationId xmlns:a16="http://schemas.microsoft.com/office/drawing/2014/main" id="{B885AD0D-2A97-4761-A7E2-81AE7730FF98}"/>
                </a:ext>
              </a:extLst>
            </p:cNvPr>
            <p:cNvSpPr/>
            <p:nvPr/>
          </p:nvSpPr>
          <p:spPr>
            <a:xfrm>
              <a:off x="5805714" y="609691"/>
              <a:ext cx="410553" cy="386869"/>
            </a:xfrm>
            <a:prstGeom prst="arc">
              <a:avLst>
                <a:gd name="adj1" fmla="val 4206676"/>
                <a:gd name="adj2" fmla="val 20826104"/>
              </a:avLst>
            </a:prstGeom>
            <a:ln w="50800">
              <a:gradFill>
                <a:gsLst>
                  <a:gs pos="0">
                    <a:schemeClr val="tx1"/>
                  </a:gs>
                  <a:gs pos="46000">
                    <a:schemeClr val="bg1"/>
                  </a:gs>
                  <a:gs pos="83000">
                    <a:schemeClr val="bg1">
                      <a:lumMod val="85000"/>
                    </a:schemeClr>
                  </a:gs>
                  <a:gs pos="100000">
                    <a:schemeClr val="tx1">
                      <a:lumMod val="85000"/>
                      <a:lumOff val="15000"/>
                    </a:schemeClr>
                  </a:gs>
                </a:gsLst>
                <a:lin ang="5400000" scaled="1"/>
              </a:gra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6" name="Group 95">
            <a:extLst>
              <a:ext uri="{FF2B5EF4-FFF2-40B4-BE49-F238E27FC236}">
                <a16:creationId xmlns:a16="http://schemas.microsoft.com/office/drawing/2014/main" id="{B20895E6-FBAD-4249-90F9-43369FD2080F}"/>
              </a:ext>
            </a:extLst>
          </p:cNvPr>
          <p:cNvGrpSpPr/>
          <p:nvPr/>
        </p:nvGrpSpPr>
        <p:grpSpPr>
          <a:xfrm>
            <a:off x="5805714" y="2296711"/>
            <a:ext cx="580573" cy="386869"/>
            <a:chOff x="5805714" y="609691"/>
            <a:chExt cx="580573" cy="386869"/>
          </a:xfrm>
        </p:grpSpPr>
        <p:sp>
          <p:nvSpPr>
            <p:cNvPr id="97" name="Rectangle 96">
              <a:extLst>
                <a:ext uri="{FF2B5EF4-FFF2-40B4-BE49-F238E27FC236}">
                  <a16:creationId xmlns:a16="http://schemas.microsoft.com/office/drawing/2014/main" id="{416F99E9-E132-4AB6-9501-719E390B2951}"/>
                </a:ext>
              </a:extLst>
            </p:cNvPr>
            <p:cNvSpPr/>
            <p:nvPr/>
          </p:nvSpPr>
          <p:spPr>
            <a:xfrm>
              <a:off x="6126481" y="682263"/>
              <a:ext cx="259806" cy="145054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innerShdw blurRad="12700" dist="889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Arc 97">
              <a:extLst>
                <a:ext uri="{FF2B5EF4-FFF2-40B4-BE49-F238E27FC236}">
                  <a16:creationId xmlns:a16="http://schemas.microsoft.com/office/drawing/2014/main" id="{7BF41422-E1EF-4A49-906D-7C9E43200378}"/>
                </a:ext>
              </a:extLst>
            </p:cNvPr>
            <p:cNvSpPr/>
            <p:nvPr/>
          </p:nvSpPr>
          <p:spPr>
            <a:xfrm>
              <a:off x="5805714" y="609691"/>
              <a:ext cx="410553" cy="386869"/>
            </a:xfrm>
            <a:prstGeom prst="arc">
              <a:avLst>
                <a:gd name="adj1" fmla="val 4206676"/>
                <a:gd name="adj2" fmla="val 20826104"/>
              </a:avLst>
            </a:prstGeom>
            <a:ln w="50800">
              <a:gradFill>
                <a:gsLst>
                  <a:gs pos="0">
                    <a:schemeClr val="tx1"/>
                  </a:gs>
                  <a:gs pos="46000">
                    <a:schemeClr val="bg1"/>
                  </a:gs>
                  <a:gs pos="83000">
                    <a:schemeClr val="bg1">
                      <a:lumMod val="85000"/>
                    </a:schemeClr>
                  </a:gs>
                  <a:gs pos="100000">
                    <a:schemeClr val="tx1">
                      <a:lumMod val="85000"/>
                      <a:lumOff val="15000"/>
                    </a:schemeClr>
                  </a:gs>
                </a:gsLst>
                <a:lin ang="5400000" scaled="1"/>
              </a:gra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9" name="Group 98">
            <a:extLst>
              <a:ext uri="{FF2B5EF4-FFF2-40B4-BE49-F238E27FC236}">
                <a16:creationId xmlns:a16="http://schemas.microsoft.com/office/drawing/2014/main" id="{3A6C8FCE-3906-4A51-8C51-53A21458A79D}"/>
              </a:ext>
            </a:extLst>
          </p:cNvPr>
          <p:cNvGrpSpPr/>
          <p:nvPr/>
        </p:nvGrpSpPr>
        <p:grpSpPr>
          <a:xfrm>
            <a:off x="5805714" y="2607734"/>
            <a:ext cx="580573" cy="386869"/>
            <a:chOff x="5805714" y="609691"/>
            <a:chExt cx="580573" cy="386869"/>
          </a:xfrm>
        </p:grpSpPr>
        <p:sp>
          <p:nvSpPr>
            <p:cNvPr id="100" name="Rectangle 99">
              <a:extLst>
                <a:ext uri="{FF2B5EF4-FFF2-40B4-BE49-F238E27FC236}">
                  <a16:creationId xmlns:a16="http://schemas.microsoft.com/office/drawing/2014/main" id="{01B7306C-C82A-4CBC-8810-B196E2B85FD9}"/>
                </a:ext>
              </a:extLst>
            </p:cNvPr>
            <p:cNvSpPr/>
            <p:nvPr/>
          </p:nvSpPr>
          <p:spPr>
            <a:xfrm>
              <a:off x="6126481" y="682263"/>
              <a:ext cx="259806" cy="145054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innerShdw blurRad="12700" dist="889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Arc 100">
              <a:extLst>
                <a:ext uri="{FF2B5EF4-FFF2-40B4-BE49-F238E27FC236}">
                  <a16:creationId xmlns:a16="http://schemas.microsoft.com/office/drawing/2014/main" id="{4309EB4B-A1C1-41B8-9E71-43E4632DE81A}"/>
                </a:ext>
              </a:extLst>
            </p:cNvPr>
            <p:cNvSpPr/>
            <p:nvPr/>
          </p:nvSpPr>
          <p:spPr>
            <a:xfrm>
              <a:off x="5805714" y="609691"/>
              <a:ext cx="410553" cy="386869"/>
            </a:xfrm>
            <a:prstGeom prst="arc">
              <a:avLst>
                <a:gd name="adj1" fmla="val 4206676"/>
                <a:gd name="adj2" fmla="val 20826104"/>
              </a:avLst>
            </a:prstGeom>
            <a:ln w="50800">
              <a:gradFill>
                <a:gsLst>
                  <a:gs pos="0">
                    <a:schemeClr val="tx1"/>
                  </a:gs>
                  <a:gs pos="46000">
                    <a:schemeClr val="bg1"/>
                  </a:gs>
                  <a:gs pos="83000">
                    <a:schemeClr val="bg1">
                      <a:lumMod val="85000"/>
                    </a:schemeClr>
                  </a:gs>
                  <a:gs pos="100000">
                    <a:schemeClr val="tx1">
                      <a:lumMod val="85000"/>
                      <a:lumOff val="15000"/>
                    </a:schemeClr>
                  </a:gs>
                </a:gsLst>
                <a:lin ang="5400000" scaled="1"/>
              </a:gra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2" name="Group 101">
            <a:extLst>
              <a:ext uri="{FF2B5EF4-FFF2-40B4-BE49-F238E27FC236}">
                <a16:creationId xmlns:a16="http://schemas.microsoft.com/office/drawing/2014/main" id="{C74B4894-B5D2-4362-964C-D4DC0546060A}"/>
              </a:ext>
            </a:extLst>
          </p:cNvPr>
          <p:cNvGrpSpPr/>
          <p:nvPr/>
        </p:nvGrpSpPr>
        <p:grpSpPr>
          <a:xfrm>
            <a:off x="5805714" y="2918757"/>
            <a:ext cx="580573" cy="386869"/>
            <a:chOff x="5805714" y="609691"/>
            <a:chExt cx="580573" cy="386869"/>
          </a:xfrm>
        </p:grpSpPr>
        <p:sp>
          <p:nvSpPr>
            <p:cNvPr id="103" name="Rectangle 102">
              <a:extLst>
                <a:ext uri="{FF2B5EF4-FFF2-40B4-BE49-F238E27FC236}">
                  <a16:creationId xmlns:a16="http://schemas.microsoft.com/office/drawing/2014/main" id="{DA95D981-4D5B-4F4F-8A82-69838938508F}"/>
                </a:ext>
              </a:extLst>
            </p:cNvPr>
            <p:cNvSpPr/>
            <p:nvPr/>
          </p:nvSpPr>
          <p:spPr>
            <a:xfrm>
              <a:off x="6126481" y="682263"/>
              <a:ext cx="259806" cy="145054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innerShdw blurRad="12700" dist="889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Arc 103">
              <a:extLst>
                <a:ext uri="{FF2B5EF4-FFF2-40B4-BE49-F238E27FC236}">
                  <a16:creationId xmlns:a16="http://schemas.microsoft.com/office/drawing/2014/main" id="{E4822634-A39A-4B0D-8399-883328FCA1EE}"/>
                </a:ext>
              </a:extLst>
            </p:cNvPr>
            <p:cNvSpPr/>
            <p:nvPr/>
          </p:nvSpPr>
          <p:spPr>
            <a:xfrm>
              <a:off x="5805714" y="609691"/>
              <a:ext cx="410553" cy="386869"/>
            </a:xfrm>
            <a:prstGeom prst="arc">
              <a:avLst>
                <a:gd name="adj1" fmla="val 4206676"/>
                <a:gd name="adj2" fmla="val 20826104"/>
              </a:avLst>
            </a:prstGeom>
            <a:ln w="50800">
              <a:gradFill>
                <a:gsLst>
                  <a:gs pos="0">
                    <a:schemeClr val="tx1"/>
                  </a:gs>
                  <a:gs pos="46000">
                    <a:schemeClr val="bg1"/>
                  </a:gs>
                  <a:gs pos="83000">
                    <a:schemeClr val="bg1">
                      <a:lumMod val="85000"/>
                    </a:schemeClr>
                  </a:gs>
                  <a:gs pos="100000">
                    <a:schemeClr val="tx1">
                      <a:lumMod val="85000"/>
                      <a:lumOff val="15000"/>
                    </a:schemeClr>
                  </a:gs>
                </a:gsLst>
                <a:lin ang="5400000" scaled="1"/>
              </a:gra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5" name="Group 104">
            <a:extLst>
              <a:ext uri="{FF2B5EF4-FFF2-40B4-BE49-F238E27FC236}">
                <a16:creationId xmlns:a16="http://schemas.microsoft.com/office/drawing/2014/main" id="{AC0C8900-7AAE-4DAD-9853-250BA8E46217}"/>
              </a:ext>
            </a:extLst>
          </p:cNvPr>
          <p:cNvGrpSpPr/>
          <p:nvPr/>
        </p:nvGrpSpPr>
        <p:grpSpPr>
          <a:xfrm>
            <a:off x="5805714" y="3229780"/>
            <a:ext cx="580573" cy="386869"/>
            <a:chOff x="5805714" y="609691"/>
            <a:chExt cx="580573" cy="386869"/>
          </a:xfrm>
        </p:grpSpPr>
        <p:sp>
          <p:nvSpPr>
            <p:cNvPr id="106" name="Rectangle 105">
              <a:extLst>
                <a:ext uri="{FF2B5EF4-FFF2-40B4-BE49-F238E27FC236}">
                  <a16:creationId xmlns:a16="http://schemas.microsoft.com/office/drawing/2014/main" id="{8F16C3F5-5111-4385-95DB-684995C5DA9E}"/>
                </a:ext>
              </a:extLst>
            </p:cNvPr>
            <p:cNvSpPr/>
            <p:nvPr/>
          </p:nvSpPr>
          <p:spPr>
            <a:xfrm>
              <a:off x="6126481" y="682263"/>
              <a:ext cx="259806" cy="145054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innerShdw blurRad="12700" dist="889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Arc 106">
              <a:extLst>
                <a:ext uri="{FF2B5EF4-FFF2-40B4-BE49-F238E27FC236}">
                  <a16:creationId xmlns:a16="http://schemas.microsoft.com/office/drawing/2014/main" id="{C8E4EC42-A513-472E-AE69-66EF8F71937C}"/>
                </a:ext>
              </a:extLst>
            </p:cNvPr>
            <p:cNvSpPr/>
            <p:nvPr/>
          </p:nvSpPr>
          <p:spPr>
            <a:xfrm>
              <a:off x="5805714" y="609691"/>
              <a:ext cx="410553" cy="386869"/>
            </a:xfrm>
            <a:prstGeom prst="arc">
              <a:avLst>
                <a:gd name="adj1" fmla="val 4206676"/>
                <a:gd name="adj2" fmla="val 20826104"/>
              </a:avLst>
            </a:prstGeom>
            <a:ln w="50800">
              <a:gradFill>
                <a:gsLst>
                  <a:gs pos="0">
                    <a:schemeClr val="tx1"/>
                  </a:gs>
                  <a:gs pos="46000">
                    <a:schemeClr val="bg1"/>
                  </a:gs>
                  <a:gs pos="83000">
                    <a:schemeClr val="bg1">
                      <a:lumMod val="85000"/>
                    </a:schemeClr>
                  </a:gs>
                  <a:gs pos="100000">
                    <a:schemeClr val="tx1">
                      <a:lumMod val="85000"/>
                      <a:lumOff val="15000"/>
                    </a:schemeClr>
                  </a:gs>
                </a:gsLst>
                <a:lin ang="5400000" scaled="1"/>
              </a:gra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8" name="Group 107">
            <a:extLst>
              <a:ext uri="{FF2B5EF4-FFF2-40B4-BE49-F238E27FC236}">
                <a16:creationId xmlns:a16="http://schemas.microsoft.com/office/drawing/2014/main" id="{B9DF2A69-06AC-4DC9-B6C7-9A1B9D012585}"/>
              </a:ext>
            </a:extLst>
          </p:cNvPr>
          <p:cNvGrpSpPr/>
          <p:nvPr/>
        </p:nvGrpSpPr>
        <p:grpSpPr>
          <a:xfrm>
            <a:off x="5805714" y="3540803"/>
            <a:ext cx="580573" cy="386869"/>
            <a:chOff x="5805714" y="609691"/>
            <a:chExt cx="580573" cy="386869"/>
          </a:xfrm>
        </p:grpSpPr>
        <p:sp>
          <p:nvSpPr>
            <p:cNvPr id="109" name="Rectangle 108">
              <a:extLst>
                <a:ext uri="{FF2B5EF4-FFF2-40B4-BE49-F238E27FC236}">
                  <a16:creationId xmlns:a16="http://schemas.microsoft.com/office/drawing/2014/main" id="{66D59475-186E-4F7A-A501-ABEDCC08DC98}"/>
                </a:ext>
              </a:extLst>
            </p:cNvPr>
            <p:cNvSpPr/>
            <p:nvPr/>
          </p:nvSpPr>
          <p:spPr>
            <a:xfrm>
              <a:off x="6126481" y="682263"/>
              <a:ext cx="259806" cy="145054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innerShdw blurRad="12700" dist="889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Arc 109">
              <a:extLst>
                <a:ext uri="{FF2B5EF4-FFF2-40B4-BE49-F238E27FC236}">
                  <a16:creationId xmlns:a16="http://schemas.microsoft.com/office/drawing/2014/main" id="{55C929AA-C5D4-4A29-94FC-BF99C03F9430}"/>
                </a:ext>
              </a:extLst>
            </p:cNvPr>
            <p:cNvSpPr/>
            <p:nvPr/>
          </p:nvSpPr>
          <p:spPr>
            <a:xfrm>
              <a:off x="5805714" y="609691"/>
              <a:ext cx="410553" cy="386869"/>
            </a:xfrm>
            <a:prstGeom prst="arc">
              <a:avLst>
                <a:gd name="adj1" fmla="val 4206676"/>
                <a:gd name="adj2" fmla="val 20826104"/>
              </a:avLst>
            </a:prstGeom>
            <a:ln w="50800">
              <a:gradFill>
                <a:gsLst>
                  <a:gs pos="0">
                    <a:schemeClr val="tx1"/>
                  </a:gs>
                  <a:gs pos="46000">
                    <a:schemeClr val="bg1"/>
                  </a:gs>
                  <a:gs pos="83000">
                    <a:schemeClr val="bg1">
                      <a:lumMod val="85000"/>
                    </a:schemeClr>
                  </a:gs>
                  <a:gs pos="100000">
                    <a:schemeClr val="tx1">
                      <a:lumMod val="85000"/>
                      <a:lumOff val="15000"/>
                    </a:schemeClr>
                  </a:gs>
                </a:gsLst>
                <a:lin ang="5400000" scaled="1"/>
              </a:gra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1" name="Group 110">
            <a:extLst>
              <a:ext uri="{FF2B5EF4-FFF2-40B4-BE49-F238E27FC236}">
                <a16:creationId xmlns:a16="http://schemas.microsoft.com/office/drawing/2014/main" id="{26F5DDE8-77F1-4A19-9A73-FA16AD387091}"/>
              </a:ext>
            </a:extLst>
          </p:cNvPr>
          <p:cNvGrpSpPr/>
          <p:nvPr/>
        </p:nvGrpSpPr>
        <p:grpSpPr>
          <a:xfrm>
            <a:off x="5805714" y="3851826"/>
            <a:ext cx="580573" cy="386869"/>
            <a:chOff x="5805714" y="609691"/>
            <a:chExt cx="580573" cy="386869"/>
          </a:xfrm>
        </p:grpSpPr>
        <p:sp>
          <p:nvSpPr>
            <p:cNvPr id="112" name="Rectangle 111">
              <a:extLst>
                <a:ext uri="{FF2B5EF4-FFF2-40B4-BE49-F238E27FC236}">
                  <a16:creationId xmlns:a16="http://schemas.microsoft.com/office/drawing/2014/main" id="{3975D25C-1E30-46E2-BA99-3037ADE31704}"/>
                </a:ext>
              </a:extLst>
            </p:cNvPr>
            <p:cNvSpPr/>
            <p:nvPr/>
          </p:nvSpPr>
          <p:spPr>
            <a:xfrm>
              <a:off x="6126481" y="682263"/>
              <a:ext cx="259806" cy="145054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innerShdw blurRad="12700" dist="889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Arc 112">
              <a:extLst>
                <a:ext uri="{FF2B5EF4-FFF2-40B4-BE49-F238E27FC236}">
                  <a16:creationId xmlns:a16="http://schemas.microsoft.com/office/drawing/2014/main" id="{5489E9B8-DC06-4350-B467-61A9DA0B02A7}"/>
                </a:ext>
              </a:extLst>
            </p:cNvPr>
            <p:cNvSpPr/>
            <p:nvPr/>
          </p:nvSpPr>
          <p:spPr>
            <a:xfrm>
              <a:off x="5805714" y="609691"/>
              <a:ext cx="410553" cy="386869"/>
            </a:xfrm>
            <a:prstGeom prst="arc">
              <a:avLst>
                <a:gd name="adj1" fmla="val 4206676"/>
                <a:gd name="adj2" fmla="val 20826104"/>
              </a:avLst>
            </a:prstGeom>
            <a:ln w="50800">
              <a:gradFill>
                <a:gsLst>
                  <a:gs pos="0">
                    <a:schemeClr val="tx1"/>
                  </a:gs>
                  <a:gs pos="46000">
                    <a:schemeClr val="bg1"/>
                  </a:gs>
                  <a:gs pos="83000">
                    <a:schemeClr val="bg1">
                      <a:lumMod val="85000"/>
                    </a:schemeClr>
                  </a:gs>
                  <a:gs pos="100000">
                    <a:schemeClr val="tx1">
                      <a:lumMod val="85000"/>
                      <a:lumOff val="15000"/>
                    </a:schemeClr>
                  </a:gs>
                </a:gsLst>
                <a:lin ang="5400000" scaled="1"/>
              </a:gra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4" name="Group 113">
            <a:extLst>
              <a:ext uri="{FF2B5EF4-FFF2-40B4-BE49-F238E27FC236}">
                <a16:creationId xmlns:a16="http://schemas.microsoft.com/office/drawing/2014/main" id="{0375CE18-5EC1-4881-8142-DC1BC91AD094}"/>
              </a:ext>
            </a:extLst>
          </p:cNvPr>
          <p:cNvGrpSpPr/>
          <p:nvPr/>
        </p:nvGrpSpPr>
        <p:grpSpPr>
          <a:xfrm>
            <a:off x="5805714" y="4162849"/>
            <a:ext cx="580573" cy="386869"/>
            <a:chOff x="5805714" y="609691"/>
            <a:chExt cx="580573" cy="386869"/>
          </a:xfrm>
        </p:grpSpPr>
        <p:sp>
          <p:nvSpPr>
            <p:cNvPr id="115" name="Rectangle 114">
              <a:extLst>
                <a:ext uri="{FF2B5EF4-FFF2-40B4-BE49-F238E27FC236}">
                  <a16:creationId xmlns:a16="http://schemas.microsoft.com/office/drawing/2014/main" id="{10A76D25-919A-40D9-9554-EFE2D3956BE4}"/>
                </a:ext>
              </a:extLst>
            </p:cNvPr>
            <p:cNvSpPr/>
            <p:nvPr/>
          </p:nvSpPr>
          <p:spPr>
            <a:xfrm>
              <a:off x="6126481" y="682263"/>
              <a:ext cx="259806" cy="145054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innerShdw blurRad="12700" dist="889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Arc 115">
              <a:extLst>
                <a:ext uri="{FF2B5EF4-FFF2-40B4-BE49-F238E27FC236}">
                  <a16:creationId xmlns:a16="http://schemas.microsoft.com/office/drawing/2014/main" id="{F541D253-66CC-4C59-909C-302800ABEEFC}"/>
                </a:ext>
              </a:extLst>
            </p:cNvPr>
            <p:cNvSpPr/>
            <p:nvPr/>
          </p:nvSpPr>
          <p:spPr>
            <a:xfrm>
              <a:off x="5805714" y="609691"/>
              <a:ext cx="410553" cy="386869"/>
            </a:xfrm>
            <a:prstGeom prst="arc">
              <a:avLst>
                <a:gd name="adj1" fmla="val 4206676"/>
                <a:gd name="adj2" fmla="val 20826104"/>
              </a:avLst>
            </a:prstGeom>
            <a:ln w="50800">
              <a:gradFill>
                <a:gsLst>
                  <a:gs pos="0">
                    <a:schemeClr val="tx1"/>
                  </a:gs>
                  <a:gs pos="46000">
                    <a:schemeClr val="bg1"/>
                  </a:gs>
                  <a:gs pos="83000">
                    <a:schemeClr val="bg1">
                      <a:lumMod val="85000"/>
                    </a:schemeClr>
                  </a:gs>
                  <a:gs pos="100000">
                    <a:schemeClr val="tx1">
                      <a:lumMod val="85000"/>
                      <a:lumOff val="15000"/>
                    </a:schemeClr>
                  </a:gs>
                </a:gsLst>
                <a:lin ang="5400000" scaled="1"/>
              </a:gra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7" name="Group 116">
            <a:extLst>
              <a:ext uri="{FF2B5EF4-FFF2-40B4-BE49-F238E27FC236}">
                <a16:creationId xmlns:a16="http://schemas.microsoft.com/office/drawing/2014/main" id="{D86A99F9-8CBA-4BBB-88F7-14582E27C64C}"/>
              </a:ext>
            </a:extLst>
          </p:cNvPr>
          <p:cNvGrpSpPr/>
          <p:nvPr/>
        </p:nvGrpSpPr>
        <p:grpSpPr>
          <a:xfrm>
            <a:off x="5805714" y="4473872"/>
            <a:ext cx="580573" cy="386869"/>
            <a:chOff x="5805714" y="609691"/>
            <a:chExt cx="580573" cy="386869"/>
          </a:xfrm>
        </p:grpSpPr>
        <p:sp>
          <p:nvSpPr>
            <p:cNvPr id="118" name="Rectangle 117">
              <a:extLst>
                <a:ext uri="{FF2B5EF4-FFF2-40B4-BE49-F238E27FC236}">
                  <a16:creationId xmlns:a16="http://schemas.microsoft.com/office/drawing/2014/main" id="{16259704-CA38-4525-8489-D1FECD12BDBC}"/>
                </a:ext>
              </a:extLst>
            </p:cNvPr>
            <p:cNvSpPr/>
            <p:nvPr/>
          </p:nvSpPr>
          <p:spPr>
            <a:xfrm>
              <a:off x="6126481" y="682263"/>
              <a:ext cx="259806" cy="145054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innerShdw blurRad="12700" dist="889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Arc 118">
              <a:extLst>
                <a:ext uri="{FF2B5EF4-FFF2-40B4-BE49-F238E27FC236}">
                  <a16:creationId xmlns:a16="http://schemas.microsoft.com/office/drawing/2014/main" id="{40F4FCA1-5992-49D0-8CE6-8488CF6BAF04}"/>
                </a:ext>
              </a:extLst>
            </p:cNvPr>
            <p:cNvSpPr/>
            <p:nvPr/>
          </p:nvSpPr>
          <p:spPr>
            <a:xfrm>
              <a:off x="5805714" y="609691"/>
              <a:ext cx="410553" cy="386869"/>
            </a:xfrm>
            <a:prstGeom prst="arc">
              <a:avLst>
                <a:gd name="adj1" fmla="val 4206676"/>
                <a:gd name="adj2" fmla="val 20826104"/>
              </a:avLst>
            </a:prstGeom>
            <a:ln w="50800">
              <a:gradFill>
                <a:gsLst>
                  <a:gs pos="0">
                    <a:schemeClr val="tx1"/>
                  </a:gs>
                  <a:gs pos="46000">
                    <a:schemeClr val="bg1"/>
                  </a:gs>
                  <a:gs pos="83000">
                    <a:schemeClr val="bg1">
                      <a:lumMod val="85000"/>
                    </a:schemeClr>
                  </a:gs>
                  <a:gs pos="100000">
                    <a:schemeClr val="tx1">
                      <a:lumMod val="85000"/>
                      <a:lumOff val="15000"/>
                    </a:schemeClr>
                  </a:gs>
                </a:gsLst>
                <a:lin ang="5400000" scaled="1"/>
              </a:gra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0" name="Group 119">
            <a:extLst>
              <a:ext uri="{FF2B5EF4-FFF2-40B4-BE49-F238E27FC236}">
                <a16:creationId xmlns:a16="http://schemas.microsoft.com/office/drawing/2014/main" id="{F5C59377-7214-4209-BA16-86D5D1DAE2B0}"/>
              </a:ext>
            </a:extLst>
          </p:cNvPr>
          <p:cNvGrpSpPr/>
          <p:nvPr/>
        </p:nvGrpSpPr>
        <p:grpSpPr>
          <a:xfrm>
            <a:off x="5805714" y="4784895"/>
            <a:ext cx="580573" cy="386869"/>
            <a:chOff x="5805714" y="609691"/>
            <a:chExt cx="580573" cy="386869"/>
          </a:xfrm>
        </p:grpSpPr>
        <p:sp>
          <p:nvSpPr>
            <p:cNvPr id="121" name="Rectangle 120">
              <a:extLst>
                <a:ext uri="{FF2B5EF4-FFF2-40B4-BE49-F238E27FC236}">
                  <a16:creationId xmlns:a16="http://schemas.microsoft.com/office/drawing/2014/main" id="{959A5D35-C7AE-458F-BBB5-71CD3A3F97F8}"/>
                </a:ext>
              </a:extLst>
            </p:cNvPr>
            <p:cNvSpPr/>
            <p:nvPr/>
          </p:nvSpPr>
          <p:spPr>
            <a:xfrm>
              <a:off x="6126481" y="682263"/>
              <a:ext cx="259806" cy="145054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innerShdw blurRad="12700" dist="889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Arc 121">
              <a:extLst>
                <a:ext uri="{FF2B5EF4-FFF2-40B4-BE49-F238E27FC236}">
                  <a16:creationId xmlns:a16="http://schemas.microsoft.com/office/drawing/2014/main" id="{F490A229-65A6-4DFF-870F-4B92A114A66A}"/>
                </a:ext>
              </a:extLst>
            </p:cNvPr>
            <p:cNvSpPr/>
            <p:nvPr/>
          </p:nvSpPr>
          <p:spPr>
            <a:xfrm>
              <a:off x="5805714" y="609691"/>
              <a:ext cx="410553" cy="386869"/>
            </a:xfrm>
            <a:prstGeom prst="arc">
              <a:avLst>
                <a:gd name="adj1" fmla="val 4206676"/>
                <a:gd name="adj2" fmla="val 20826104"/>
              </a:avLst>
            </a:prstGeom>
            <a:ln w="50800">
              <a:gradFill>
                <a:gsLst>
                  <a:gs pos="0">
                    <a:schemeClr val="tx1"/>
                  </a:gs>
                  <a:gs pos="46000">
                    <a:schemeClr val="bg1"/>
                  </a:gs>
                  <a:gs pos="83000">
                    <a:schemeClr val="bg1">
                      <a:lumMod val="85000"/>
                    </a:schemeClr>
                  </a:gs>
                  <a:gs pos="100000">
                    <a:schemeClr val="tx1">
                      <a:lumMod val="85000"/>
                      <a:lumOff val="15000"/>
                    </a:schemeClr>
                  </a:gs>
                </a:gsLst>
                <a:lin ang="5400000" scaled="1"/>
              </a:gra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3" name="Group 122">
            <a:extLst>
              <a:ext uri="{FF2B5EF4-FFF2-40B4-BE49-F238E27FC236}">
                <a16:creationId xmlns:a16="http://schemas.microsoft.com/office/drawing/2014/main" id="{9EC6FFFF-2006-4366-8566-0113AD9F036A}"/>
              </a:ext>
            </a:extLst>
          </p:cNvPr>
          <p:cNvGrpSpPr/>
          <p:nvPr/>
        </p:nvGrpSpPr>
        <p:grpSpPr>
          <a:xfrm>
            <a:off x="5805714" y="5095918"/>
            <a:ext cx="580573" cy="386869"/>
            <a:chOff x="5805714" y="609691"/>
            <a:chExt cx="580573" cy="386869"/>
          </a:xfrm>
        </p:grpSpPr>
        <p:sp>
          <p:nvSpPr>
            <p:cNvPr id="124" name="Rectangle 123">
              <a:extLst>
                <a:ext uri="{FF2B5EF4-FFF2-40B4-BE49-F238E27FC236}">
                  <a16:creationId xmlns:a16="http://schemas.microsoft.com/office/drawing/2014/main" id="{595E399E-0521-4D5B-914F-29C3ADDF2B72}"/>
                </a:ext>
              </a:extLst>
            </p:cNvPr>
            <p:cNvSpPr/>
            <p:nvPr/>
          </p:nvSpPr>
          <p:spPr>
            <a:xfrm>
              <a:off x="6126481" y="682263"/>
              <a:ext cx="259806" cy="145054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innerShdw blurRad="12700" dist="889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Arc 124">
              <a:extLst>
                <a:ext uri="{FF2B5EF4-FFF2-40B4-BE49-F238E27FC236}">
                  <a16:creationId xmlns:a16="http://schemas.microsoft.com/office/drawing/2014/main" id="{14739334-2472-4756-B880-7780C40DA407}"/>
                </a:ext>
              </a:extLst>
            </p:cNvPr>
            <p:cNvSpPr/>
            <p:nvPr/>
          </p:nvSpPr>
          <p:spPr>
            <a:xfrm>
              <a:off x="5805714" y="609691"/>
              <a:ext cx="410553" cy="386869"/>
            </a:xfrm>
            <a:prstGeom prst="arc">
              <a:avLst>
                <a:gd name="adj1" fmla="val 4206676"/>
                <a:gd name="adj2" fmla="val 20826104"/>
              </a:avLst>
            </a:prstGeom>
            <a:ln w="50800">
              <a:gradFill>
                <a:gsLst>
                  <a:gs pos="0">
                    <a:schemeClr val="tx1"/>
                  </a:gs>
                  <a:gs pos="46000">
                    <a:schemeClr val="bg1"/>
                  </a:gs>
                  <a:gs pos="83000">
                    <a:schemeClr val="bg1">
                      <a:lumMod val="85000"/>
                    </a:schemeClr>
                  </a:gs>
                  <a:gs pos="100000">
                    <a:schemeClr val="tx1">
                      <a:lumMod val="85000"/>
                      <a:lumOff val="15000"/>
                    </a:schemeClr>
                  </a:gs>
                </a:gsLst>
                <a:lin ang="5400000" scaled="1"/>
              </a:gra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6" name="Group 125">
            <a:extLst>
              <a:ext uri="{FF2B5EF4-FFF2-40B4-BE49-F238E27FC236}">
                <a16:creationId xmlns:a16="http://schemas.microsoft.com/office/drawing/2014/main" id="{6D7FEFCF-F5E2-48A4-8DA2-466E3FA530E8}"/>
              </a:ext>
            </a:extLst>
          </p:cNvPr>
          <p:cNvGrpSpPr/>
          <p:nvPr/>
        </p:nvGrpSpPr>
        <p:grpSpPr>
          <a:xfrm>
            <a:off x="5805714" y="5406941"/>
            <a:ext cx="580573" cy="386869"/>
            <a:chOff x="5805714" y="609691"/>
            <a:chExt cx="580573" cy="386869"/>
          </a:xfrm>
        </p:grpSpPr>
        <p:sp>
          <p:nvSpPr>
            <p:cNvPr id="127" name="Rectangle 126">
              <a:extLst>
                <a:ext uri="{FF2B5EF4-FFF2-40B4-BE49-F238E27FC236}">
                  <a16:creationId xmlns:a16="http://schemas.microsoft.com/office/drawing/2014/main" id="{5B8C7798-2FB8-447C-BA5C-ECB75C74E5AD}"/>
                </a:ext>
              </a:extLst>
            </p:cNvPr>
            <p:cNvSpPr/>
            <p:nvPr/>
          </p:nvSpPr>
          <p:spPr>
            <a:xfrm>
              <a:off x="6126481" y="682263"/>
              <a:ext cx="259806" cy="145054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innerShdw blurRad="12700" dist="889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Arc 127">
              <a:extLst>
                <a:ext uri="{FF2B5EF4-FFF2-40B4-BE49-F238E27FC236}">
                  <a16:creationId xmlns:a16="http://schemas.microsoft.com/office/drawing/2014/main" id="{DDFE7CA2-AC7D-4CF0-A779-1F7EC6161969}"/>
                </a:ext>
              </a:extLst>
            </p:cNvPr>
            <p:cNvSpPr/>
            <p:nvPr/>
          </p:nvSpPr>
          <p:spPr>
            <a:xfrm>
              <a:off x="5805714" y="609691"/>
              <a:ext cx="410553" cy="386869"/>
            </a:xfrm>
            <a:prstGeom prst="arc">
              <a:avLst>
                <a:gd name="adj1" fmla="val 4206676"/>
                <a:gd name="adj2" fmla="val 20826104"/>
              </a:avLst>
            </a:prstGeom>
            <a:ln w="50800">
              <a:gradFill>
                <a:gsLst>
                  <a:gs pos="0">
                    <a:schemeClr val="tx1"/>
                  </a:gs>
                  <a:gs pos="46000">
                    <a:schemeClr val="bg1"/>
                  </a:gs>
                  <a:gs pos="83000">
                    <a:schemeClr val="bg1">
                      <a:lumMod val="85000"/>
                    </a:schemeClr>
                  </a:gs>
                  <a:gs pos="100000">
                    <a:schemeClr val="tx1">
                      <a:lumMod val="85000"/>
                      <a:lumOff val="15000"/>
                    </a:schemeClr>
                  </a:gs>
                </a:gsLst>
                <a:lin ang="5400000" scaled="1"/>
              </a:gra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9" name="Group 128">
            <a:extLst>
              <a:ext uri="{FF2B5EF4-FFF2-40B4-BE49-F238E27FC236}">
                <a16:creationId xmlns:a16="http://schemas.microsoft.com/office/drawing/2014/main" id="{EF6B5FAD-EB1F-43DC-8B99-11CAD21D64C9}"/>
              </a:ext>
            </a:extLst>
          </p:cNvPr>
          <p:cNvGrpSpPr/>
          <p:nvPr/>
        </p:nvGrpSpPr>
        <p:grpSpPr>
          <a:xfrm>
            <a:off x="5805714" y="5717964"/>
            <a:ext cx="580573" cy="386869"/>
            <a:chOff x="5805714" y="609691"/>
            <a:chExt cx="580573" cy="386869"/>
          </a:xfrm>
        </p:grpSpPr>
        <p:sp>
          <p:nvSpPr>
            <p:cNvPr id="130" name="Rectangle 129">
              <a:extLst>
                <a:ext uri="{FF2B5EF4-FFF2-40B4-BE49-F238E27FC236}">
                  <a16:creationId xmlns:a16="http://schemas.microsoft.com/office/drawing/2014/main" id="{B817890A-729D-4FBB-8EF7-DAFD6F73427B}"/>
                </a:ext>
              </a:extLst>
            </p:cNvPr>
            <p:cNvSpPr/>
            <p:nvPr/>
          </p:nvSpPr>
          <p:spPr>
            <a:xfrm>
              <a:off x="6126481" y="682263"/>
              <a:ext cx="259806" cy="145054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innerShdw blurRad="12700" dist="889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Arc 130">
              <a:extLst>
                <a:ext uri="{FF2B5EF4-FFF2-40B4-BE49-F238E27FC236}">
                  <a16:creationId xmlns:a16="http://schemas.microsoft.com/office/drawing/2014/main" id="{EAD6132E-2435-4771-A3CC-CCE94E7A9600}"/>
                </a:ext>
              </a:extLst>
            </p:cNvPr>
            <p:cNvSpPr/>
            <p:nvPr/>
          </p:nvSpPr>
          <p:spPr>
            <a:xfrm>
              <a:off x="5805714" y="609691"/>
              <a:ext cx="410553" cy="386869"/>
            </a:xfrm>
            <a:prstGeom prst="arc">
              <a:avLst>
                <a:gd name="adj1" fmla="val 4206676"/>
                <a:gd name="adj2" fmla="val 20826104"/>
              </a:avLst>
            </a:prstGeom>
            <a:ln w="50800">
              <a:gradFill>
                <a:gsLst>
                  <a:gs pos="0">
                    <a:schemeClr val="tx1"/>
                  </a:gs>
                  <a:gs pos="46000">
                    <a:schemeClr val="bg1"/>
                  </a:gs>
                  <a:gs pos="83000">
                    <a:schemeClr val="bg1">
                      <a:lumMod val="85000"/>
                    </a:schemeClr>
                  </a:gs>
                  <a:gs pos="100000">
                    <a:schemeClr val="tx1">
                      <a:lumMod val="85000"/>
                      <a:lumOff val="15000"/>
                    </a:schemeClr>
                  </a:gs>
                </a:gsLst>
                <a:lin ang="5400000" scaled="1"/>
              </a:gra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2" name="Group 131">
            <a:extLst>
              <a:ext uri="{FF2B5EF4-FFF2-40B4-BE49-F238E27FC236}">
                <a16:creationId xmlns:a16="http://schemas.microsoft.com/office/drawing/2014/main" id="{2B7006E1-B188-46BA-BAA5-15A960905F4C}"/>
              </a:ext>
            </a:extLst>
          </p:cNvPr>
          <p:cNvGrpSpPr/>
          <p:nvPr/>
        </p:nvGrpSpPr>
        <p:grpSpPr>
          <a:xfrm>
            <a:off x="5805714" y="6028987"/>
            <a:ext cx="580573" cy="386869"/>
            <a:chOff x="5805714" y="609691"/>
            <a:chExt cx="580573" cy="386869"/>
          </a:xfrm>
        </p:grpSpPr>
        <p:sp>
          <p:nvSpPr>
            <p:cNvPr id="133" name="Rectangle 132">
              <a:extLst>
                <a:ext uri="{FF2B5EF4-FFF2-40B4-BE49-F238E27FC236}">
                  <a16:creationId xmlns:a16="http://schemas.microsoft.com/office/drawing/2014/main" id="{D01250CF-AFA1-4A19-B3C7-7F163609380B}"/>
                </a:ext>
              </a:extLst>
            </p:cNvPr>
            <p:cNvSpPr/>
            <p:nvPr/>
          </p:nvSpPr>
          <p:spPr>
            <a:xfrm>
              <a:off x="6126481" y="682263"/>
              <a:ext cx="259806" cy="145054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innerShdw blurRad="12700" dist="889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Arc 133">
              <a:extLst>
                <a:ext uri="{FF2B5EF4-FFF2-40B4-BE49-F238E27FC236}">
                  <a16:creationId xmlns:a16="http://schemas.microsoft.com/office/drawing/2014/main" id="{1014BA5C-C370-44EB-84DA-2D69E36CE6C3}"/>
                </a:ext>
              </a:extLst>
            </p:cNvPr>
            <p:cNvSpPr/>
            <p:nvPr/>
          </p:nvSpPr>
          <p:spPr>
            <a:xfrm>
              <a:off x="5805714" y="609691"/>
              <a:ext cx="410553" cy="386869"/>
            </a:xfrm>
            <a:prstGeom prst="arc">
              <a:avLst>
                <a:gd name="adj1" fmla="val 4206676"/>
                <a:gd name="adj2" fmla="val 20826104"/>
              </a:avLst>
            </a:prstGeom>
            <a:ln w="50800">
              <a:gradFill>
                <a:gsLst>
                  <a:gs pos="0">
                    <a:schemeClr val="tx1"/>
                  </a:gs>
                  <a:gs pos="46000">
                    <a:schemeClr val="bg1"/>
                  </a:gs>
                  <a:gs pos="83000">
                    <a:schemeClr val="bg1">
                      <a:lumMod val="85000"/>
                    </a:schemeClr>
                  </a:gs>
                  <a:gs pos="100000">
                    <a:schemeClr val="tx1">
                      <a:lumMod val="85000"/>
                      <a:lumOff val="15000"/>
                    </a:schemeClr>
                  </a:gs>
                </a:gsLst>
                <a:lin ang="5400000" scaled="1"/>
              </a:gra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5" name="Group 134">
            <a:extLst>
              <a:ext uri="{FF2B5EF4-FFF2-40B4-BE49-F238E27FC236}">
                <a16:creationId xmlns:a16="http://schemas.microsoft.com/office/drawing/2014/main" id="{AD8CB7E5-EBC4-4791-B93B-D0B41B862B83}"/>
              </a:ext>
            </a:extLst>
          </p:cNvPr>
          <p:cNvGrpSpPr/>
          <p:nvPr/>
        </p:nvGrpSpPr>
        <p:grpSpPr>
          <a:xfrm>
            <a:off x="5805714" y="6340004"/>
            <a:ext cx="580573" cy="386869"/>
            <a:chOff x="5805714" y="609691"/>
            <a:chExt cx="580573" cy="386869"/>
          </a:xfrm>
        </p:grpSpPr>
        <p:sp>
          <p:nvSpPr>
            <p:cNvPr id="136" name="Rectangle 135">
              <a:extLst>
                <a:ext uri="{FF2B5EF4-FFF2-40B4-BE49-F238E27FC236}">
                  <a16:creationId xmlns:a16="http://schemas.microsoft.com/office/drawing/2014/main" id="{CF456FF3-391C-4C8E-A128-A413BDBBB225}"/>
                </a:ext>
              </a:extLst>
            </p:cNvPr>
            <p:cNvSpPr/>
            <p:nvPr/>
          </p:nvSpPr>
          <p:spPr>
            <a:xfrm>
              <a:off x="6126481" y="682263"/>
              <a:ext cx="259806" cy="145054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innerShdw blurRad="12700" dist="889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Arc 136">
              <a:extLst>
                <a:ext uri="{FF2B5EF4-FFF2-40B4-BE49-F238E27FC236}">
                  <a16:creationId xmlns:a16="http://schemas.microsoft.com/office/drawing/2014/main" id="{8838FE2A-04D7-44E3-97C3-54338832CB9A}"/>
                </a:ext>
              </a:extLst>
            </p:cNvPr>
            <p:cNvSpPr/>
            <p:nvPr/>
          </p:nvSpPr>
          <p:spPr>
            <a:xfrm>
              <a:off x="5805714" y="609691"/>
              <a:ext cx="410553" cy="386869"/>
            </a:xfrm>
            <a:prstGeom prst="arc">
              <a:avLst>
                <a:gd name="adj1" fmla="val 4206676"/>
                <a:gd name="adj2" fmla="val 20826104"/>
              </a:avLst>
            </a:prstGeom>
            <a:ln w="50800">
              <a:gradFill>
                <a:gsLst>
                  <a:gs pos="0">
                    <a:schemeClr val="tx1"/>
                  </a:gs>
                  <a:gs pos="46000">
                    <a:schemeClr val="bg1"/>
                  </a:gs>
                  <a:gs pos="83000">
                    <a:schemeClr val="bg1">
                      <a:lumMod val="85000"/>
                    </a:schemeClr>
                  </a:gs>
                  <a:gs pos="100000">
                    <a:schemeClr val="tx1">
                      <a:lumMod val="85000"/>
                      <a:lumOff val="15000"/>
                    </a:schemeClr>
                  </a:gs>
                </a:gsLst>
                <a:lin ang="5400000" scaled="1"/>
              </a:gra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38" name="TextBox 137">
            <a:extLst>
              <a:ext uri="{FF2B5EF4-FFF2-40B4-BE49-F238E27FC236}">
                <a16:creationId xmlns:a16="http://schemas.microsoft.com/office/drawing/2014/main" id="{A92F286C-434D-41FA-B624-1519DC144791}"/>
              </a:ext>
            </a:extLst>
          </p:cNvPr>
          <p:cNvSpPr txBox="1"/>
          <p:nvPr/>
        </p:nvSpPr>
        <p:spPr>
          <a:xfrm>
            <a:off x="6902821" y="1067127"/>
            <a:ext cx="4411574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0F3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Oswald" panose="02000503000000000000" pitchFamily="2" charset="0"/>
              </a:rPr>
              <a:t>EIGO GANBARE </a:t>
            </a:r>
          </a:p>
          <a:p>
            <a:pPr algn="ctr"/>
            <a:r>
              <a:rPr lang="en-US" sz="40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0F3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Oswald" panose="02000503000000000000" pitchFamily="2" charset="0"/>
              </a:rPr>
              <a:t>PEN PAL PROJECT</a:t>
            </a:r>
          </a:p>
          <a:p>
            <a:pPr algn="ctr"/>
            <a:endParaRPr lang="en-US" sz="4000" b="1" dirty="0">
              <a:ln w="6600">
                <a:solidFill>
                  <a:schemeClr val="accent2"/>
                </a:solidFill>
                <a:prstDash val="solid"/>
              </a:ln>
              <a:solidFill>
                <a:srgbClr val="FFF0F3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Oswald" panose="02000503000000000000" pitchFamily="2" charset="0"/>
            </a:endParaRPr>
          </a:p>
          <a:p>
            <a:pPr algn="ctr"/>
            <a:r>
              <a:rPr lang="en-US" sz="40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0F3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Oswald" panose="02000503000000000000" pitchFamily="2" charset="0"/>
              </a:rPr>
              <a:t>2</a:t>
            </a:r>
            <a:r>
              <a:rPr lang="en-US" sz="4000" b="1" baseline="30000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0F3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Oswald" panose="02000503000000000000" pitchFamily="2" charset="0"/>
              </a:rPr>
              <a:t>nd </a:t>
            </a:r>
            <a:r>
              <a:rPr lang="en-US" sz="40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0F3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Oswald" panose="02000503000000000000" pitchFamily="2" charset="0"/>
              </a:rPr>
              <a:t>&amp; 3</a:t>
            </a:r>
            <a:r>
              <a:rPr lang="en-US" sz="4000" b="1" baseline="30000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0F3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Oswald" panose="02000503000000000000" pitchFamily="2" charset="0"/>
              </a:rPr>
              <a:t>rd</a:t>
            </a:r>
            <a:r>
              <a:rPr lang="en-US" sz="40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0F3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Oswald" panose="02000503000000000000" pitchFamily="2" charset="0"/>
              </a:rPr>
              <a:t> Year</a:t>
            </a:r>
          </a:p>
        </p:txBody>
      </p:sp>
      <p:pic>
        <p:nvPicPr>
          <p:cNvPr id="67" name="Picture 5">
            <a:extLst>
              <a:ext uri="{FF2B5EF4-FFF2-40B4-BE49-F238E27FC236}">
                <a16:creationId xmlns:a16="http://schemas.microsoft.com/office/drawing/2014/main" id="{91D5F8BB-7570-4E95-8D84-2D994B60805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84733" y="5682473"/>
            <a:ext cx="3163247" cy="8751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39" name="Group 138">
            <a:extLst>
              <a:ext uri="{FF2B5EF4-FFF2-40B4-BE49-F238E27FC236}">
                <a16:creationId xmlns:a16="http://schemas.microsoft.com/office/drawing/2014/main" id="{E9997D7D-0EA6-4DBC-913F-3EBA0AAD6B9E}"/>
              </a:ext>
            </a:extLst>
          </p:cNvPr>
          <p:cNvGrpSpPr/>
          <p:nvPr/>
        </p:nvGrpSpPr>
        <p:grpSpPr>
          <a:xfrm>
            <a:off x="280699" y="543712"/>
            <a:ext cx="1563599" cy="1204553"/>
            <a:chOff x="2926192" y="491584"/>
            <a:chExt cx="1665904" cy="1241665"/>
          </a:xfrm>
        </p:grpSpPr>
        <p:sp>
          <p:nvSpPr>
            <p:cNvPr id="140" name="TextBox 139">
              <a:extLst>
                <a:ext uri="{FF2B5EF4-FFF2-40B4-BE49-F238E27FC236}">
                  <a16:creationId xmlns:a16="http://schemas.microsoft.com/office/drawing/2014/main" id="{89E39C67-256A-4429-849C-13169F04288B}"/>
                </a:ext>
              </a:extLst>
            </p:cNvPr>
            <p:cNvSpPr txBox="1"/>
            <p:nvPr/>
          </p:nvSpPr>
          <p:spPr>
            <a:xfrm>
              <a:off x="2926192" y="1193909"/>
              <a:ext cx="1665904" cy="5393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dirty="0">
                  <a:solidFill>
                    <a:srgbClr val="C00000"/>
                  </a:solidFill>
                </a:rPr>
                <a:t>click here</a:t>
              </a:r>
            </a:p>
          </p:txBody>
        </p:sp>
        <p:cxnSp>
          <p:nvCxnSpPr>
            <p:cNvPr id="141" name="Straight Arrow Connector 140">
              <a:extLst>
                <a:ext uri="{FF2B5EF4-FFF2-40B4-BE49-F238E27FC236}">
                  <a16:creationId xmlns:a16="http://schemas.microsoft.com/office/drawing/2014/main" id="{0F2542D7-35FD-4390-98D5-B7104ED5F172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2926192" y="491584"/>
              <a:ext cx="771954" cy="702326"/>
            </a:xfrm>
            <a:prstGeom prst="straightConnector1">
              <a:avLst/>
            </a:prstGeom>
            <a:ln w="28575">
              <a:solidFill>
                <a:srgbClr val="C00000"/>
              </a:solidFill>
              <a:tailEnd type="triangle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  <p:sp>
        <p:nvSpPr>
          <p:cNvPr id="77" name="TAB">
            <a:extLst>
              <a:ext uri="{FF2B5EF4-FFF2-40B4-BE49-F238E27FC236}">
                <a16:creationId xmlns:a16="http://schemas.microsoft.com/office/drawing/2014/main" id="{3312ADB1-4DF3-4FEF-9BAA-02390758C5A7}"/>
              </a:ext>
            </a:extLst>
          </p:cNvPr>
          <p:cNvSpPr/>
          <p:nvPr/>
        </p:nvSpPr>
        <p:spPr>
          <a:xfrm>
            <a:off x="-230229" y="71014"/>
            <a:ext cx="457200" cy="457200"/>
          </a:xfrm>
          <a:prstGeom prst="pie">
            <a:avLst>
              <a:gd name="adj1" fmla="val 16155353"/>
              <a:gd name="adj2" fmla="val 5400000"/>
            </a:avLst>
          </a:prstGeom>
          <a:solidFill>
            <a:srgbClr val="C00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grpSp>
        <p:nvGrpSpPr>
          <p:cNvPr id="68" name="NAVIGATION SIDEBAR">
            <a:extLst>
              <a:ext uri="{FF2B5EF4-FFF2-40B4-BE49-F238E27FC236}">
                <a16:creationId xmlns:a16="http://schemas.microsoft.com/office/drawing/2014/main" id="{102F9BA8-6201-40BB-94FF-7C7559F1AF8C}"/>
              </a:ext>
            </a:extLst>
          </p:cNvPr>
          <p:cNvGrpSpPr/>
          <p:nvPr/>
        </p:nvGrpSpPr>
        <p:grpSpPr>
          <a:xfrm>
            <a:off x="3427" y="-106"/>
            <a:ext cx="2057399" cy="6858106"/>
            <a:chOff x="-1629" y="-106"/>
            <a:chExt cx="2057399" cy="6858106"/>
          </a:xfrm>
          <a:solidFill>
            <a:srgbClr val="E69999"/>
          </a:solidFill>
        </p:grpSpPr>
        <p:sp>
          <p:nvSpPr>
            <p:cNvPr id="69" name="SIDEBAR">
              <a:extLst>
                <a:ext uri="{FF2B5EF4-FFF2-40B4-BE49-F238E27FC236}">
                  <a16:creationId xmlns:a16="http://schemas.microsoft.com/office/drawing/2014/main" id="{9B500189-9057-4C07-BE73-74EED32C4577}"/>
                </a:ext>
              </a:extLst>
            </p:cNvPr>
            <p:cNvSpPr/>
            <p:nvPr/>
          </p:nvSpPr>
          <p:spPr>
            <a:xfrm>
              <a:off x="-1629" y="-106"/>
              <a:ext cx="2057399" cy="6858106"/>
            </a:xfrm>
            <a:custGeom>
              <a:avLst/>
              <a:gdLst>
                <a:gd name="connsiteX0" fmla="*/ 0 w 2057399"/>
                <a:gd name="connsiteY0" fmla="*/ 0 h 6858106"/>
                <a:gd name="connsiteX1" fmla="*/ 1828800 w 2057399"/>
                <a:gd name="connsiteY1" fmla="*/ 0 h 6858106"/>
                <a:gd name="connsiteX2" fmla="*/ 1828800 w 2057399"/>
                <a:gd name="connsiteY2" fmla="*/ 481 h 6858106"/>
                <a:gd name="connsiteX3" fmla="*/ 1885820 w 2057399"/>
                <a:gd name="connsiteY3" fmla="*/ 7326 h 6858106"/>
                <a:gd name="connsiteX4" fmla="*/ 2025776 w 2057399"/>
                <a:gd name="connsiteY4" fmla="*/ 112696 h 6858106"/>
                <a:gd name="connsiteX5" fmla="*/ 2027266 w 2057399"/>
                <a:gd name="connsiteY5" fmla="*/ 342148 h 6858106"/>
                <a:gd name="connsiteX6" fmla="*/ 1828800 w 2057399"/>
                <a:gd name="connsiteY6" fmla="*/ 457306 h 6858106"/>
                <a:gd name="connsiteX7" fmla="*/ 1828800 w 2057399"/>
                <a:gd name="connsiteY7" fmla="*/ 6858106 h 6858106"/>
                <a:gd name="connsiteX8" fmla="*/ 0 w 2057399"/>
                <a:gd name="connsiteY8" fmla="*/ 6858106 h 68581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057399" h="6858106">
                  <a:moveTo>
                    <a:pt x="0" y="0"/>
                  </a:moveTo>
                  <a:lnTo>
                    <a:pt x="1828800" y="0"/>
                  </a:lnTo>
                  <a:lnTo>
                    <a:pt x="1828800" y="481"/>
                  </a:lnTo>
                  <a:lnTo>
                    <a:pt x="1885820" y="7326"/>
                  </a:lnTo>
                  <a:cubicBezTo>
                    <a:pt x="1943832" y="22272"/>
                    <a:pt x="1994557" y="59688"/>
                    <a:pt x="2025776" y="112696"/>
                  </a:cubicBezTo>
                  <a:cubicBezTo>
                    <a:pt x="2067402" y="183374"/>
                    <a:pt x="2067970" y="270935"/>
                    <a:pt x="2027266" y="342148"/>
                  </a:cubicBezTo>
                  <a:cubicBezTo>
                    <a:pt x="1986562" y="413360"/>
                    <a:pt x="1910824" y="457306"/>
                    <a:pt x="1828800" y="457306"/>
                  </a:cubicBezTo>
                  <a:lnTo>
                    <a:pt x="1828800" y="6858106"/>
                  </a:lnTo>
                  <a:lnTo>
                    <a:pt x="0" y="6858106"/>
                  </a:lnTo>
                  <a:close/>
                </a:path>
              </a:pathLst>
            </a:custGeom>
            <a:solidFill>
              <a:srgbClr val="E69999"/>
            </a:solidFill>
            <a:ln>
              <a:solidFill>
                <a:srgbClr val="E699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70" name="MENU">
              <a:extLst>
                <a:ext uri="{FF2B5EF4-FFF2-40B4-BE49-F238E27FC236}">
                  <a16:creationId xmlns:a16="http://schemas.microsoft.com/office/drawing/2014/main" id="{1A0CAEF5-F4AA-4CCC-9C18-2F74FF1A77BF}"/>
                </a:ext>
              </a:extLst>
            </p:cNvPr>
            <p:cNvSpPr txBox="1"/>
            <p:nvPr userDrawn="1"/>
          </p:nvSpPr>
          <p:spPr>
            <a:xfrm>
              <a:off x="133000" y="111423"/>
              <a:ext cx="1418978" cy="646331"/>
            </a:xfrm>
            <a:prstGeom prst="rect">
              <a:avLst/>
            </a:prstGeom>
            <a:grpFill/>
            <a:ln>
              <a:solidFill>
                <a:srgbClr val="E69999"/>
              </a:solidFill>
            </a:ln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3600" b="1" dirty="0">
                  <a:solidFill>
                    <a:srgbClr val="C00000"/>
                  </a:solidFill>
                </a:rPr>
                <a:t>MENU</a:t>
              </a:r>
              <a:endParaRPr lang="en-GB" sz="3600" b="1" dirty="0">
                <a:solidFill>
                  <a:srgbClr val="C00000"/>
                </a:solidFill>
              </a:endParaRPr>
            </a:p>
          </p:txBody>
        </p:sp>
        <p:sp>
          <p:nvSpPr>
            <p:cNvPr id="71" name="LINK 1">
              <a:hlinkClick r:id="rId4" action="ppaction://hlinksldjump"/>
              <a:extLst>
                <a:ext uri="{FF2B5EF4-FFF2-40B4-BE49-F238E27FC236}">
                  <a16:creationId xmlns:a16="http://schemas.microsoft.com/office/drawing/2014/main" id="{6CF31943-C4F2-4314-9914-D1AF83AEF908}"/>
                </a:ext>
              </a:extLst>
            </p:cNvPr>
            <p:cNvSpPr txBox="1"/>
            <p:nvPr userDrawn="1"/>
          </p:nvSpPr>
          <p:spPr>
            <a:xfrm>
              <a:off x="179704" y="933045"/>
              <a:ext cx="986937" cy="646331"/>
            </a:xfrm>
            <a:prstGeom prst="rect">
              <a:avLst/>
            </a:prstGeom>
            <a:grpFill/>
            <a:ln>
              <a:solidFill>
                <a:srgbClr val="E69999"/>
              </a:solidFill>
            </a:ln>
          </p:spPr>
          <p:txBody>
            <a:bodyPr wrap="none" rtlCol="0">
              <a:spAutoFit/>
            </a:bodyPr>
            <a:lstStyle/>
            <a:p>
              <a:pPr algn="l"/>
              <a:r>
                <a:rPr lang="en-US" b="1" dirty="0">
                  <a:solidFill>
                    <a:srgbClr val="C00000"/>
                  </a:solidFill>
                </a:rPr>
                <a:t>2</a:t>
              </a:r>
              <a:r>
                <a:rPr lang="en-US" b="1" baseline="30000" dirty="0">
                  <a:solidFill>
                    <a:srgbClr val="C00000"/>
                  </a:solidFill>
                </a:rPr>
                <a:t>nd</a:t>
              </a:r>
              <a:r>
                <a:rPr lang="en-US" b="1" dirty="0">
                  <a:solidFill>
                    <a:srgbClr val="C00000"/>
                  </a:solidFill>
                </a:rPr>
                <a:t> Year </a:t>
              </a:r>
            </a:p>
            <a:p>
              <a:pPr algn="l"/>
              <a:r>
                <a:rPr lang="en-US" b="1" dirty="0">
                  <a:solidFill>
                    <a:srgbClr val="C00000"/>
                  </a:solidFill>
                </a:rPr>
                <a:t>Term 1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818962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8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7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7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Rectangle 65">
            <a:extLst>
              <a:ext uri="{FF2B5EF4-FFF2-40B4-BE49-F238E27FC236}">
                <a16:creationId xmlns:a16="http://schemas.microsoft.com/office/drawing/2014/main" id="{C03955BB-E41C-4E77-BB48-325360470229}"/>
              </a:ext>
            </a:extLst>
          </p:cNvPr>
          <p:cNvSpPr/>
          <p:nvPr/>
        </p:nvSpPr>
        <p:spPr>
          <a:xfrm>
            <a:off x="275044" y="-5786"/>
            <a:ext cx="5681417" cy="6858000"/>
          </a:xfrm>
          <a:prstGeom prst="rect">
            <a:avLst/>
          </a:prstGeom>
          <a:solidFill>
            <a:srgbClr val="C00000"/>
          </a:solidFill>
          <a:ln>
            <a:noFill/>
          </a:ln>
          <a:effectLst>
            <a:outerShdw blurRad="50800" dist="889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33F222A8-AF2A-4292-8A95-0C3AD37A109D}"/>
              </a:ext>
            </a:extLst>
          </p:cNvPr>
          <p:cNvSpPr/>
          <p:nvPr/>
        </p:nvSpPr>
        <p:spPr>
          <a:xfrm>
            <a:off x="6096000" y="0"/>
            <a:ext cx="5660571" cy="6858000"/>
          </a:xfrm>
          <a:prstGeom prst="rect">
            <a:avLst/>
          </a:prstGeom>
          <a:solidFill>
            <a:srgbClr val="C00000"/>
          </a:solidFill>
          <a:ln>
            <a:noFill/>
          </a:ln>
          <a:effectLst>
            <a:outerShdw blurRad="50800" dist="762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87AF4530-B279-4B93-B603-C4A53C1F68D0}"/>
              </a:ext>
            </a:extLst>
          </p:cNvPr>
          <p:cNvSpPr/>
          <p:nvPr/>
        </p:nvSpPr>
        <p:spPr>
          <a:xfrm>
            <a:off x="6136045" y="107503"/>
            <a:ext cx="5415656" cy="6534751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0F1A4B53-3DA8-4B08-87F6-99E2B5780CCB}"/>
              </a:ext>
            </a:extLst>
          </p:cNvPr>
          <p:cNvGrpSpPr/>
          <p:nvPr/>
        </p:nvGrpSpPr>
        <p:grpSpPr>
          <a:xfrm>
            <a:off x="5604611" y="119550"/>
            <a:ext cx="812157" cy="6607323"/>
            <a:chOff x="5604611" y="119550"/>
            <a:chExt cx="812157" cy="6607323"/>
          </a:xfrm>
        </p:grpSpPr>
        <p:sp>
          <p:nvSpPr>
            <p:cNvPr id="67" name="Rectangle 66">
              <a:extLst>
                <a:ext uri="{FF2B5EF4-FFF2-40B4-BE49-F238E27FC236}">
                  <a16:creationId xmlns:a16="http://schemas.microsoft.com/office/drawing/2014/main" id="{D119F2DB-0E38-4A31-831F-2BAF295D2A25}"/>
                </a:ext>
              </a:extLst>
            </p:cNvPr>
            <p:cNvSpPr/>
            <p:nvPr/>
          </p:nvSpPr>
          <p:spPr>
            <a:xfrm>
              <a:off x="5635694" y="202535"/>
              <a:ext cx="259806" cy="145054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innerShdw blurRad="127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AEE5042A-E067-4FB7-BCFF-00BB33BFEDEC}"/>
                </a:ext>
              </a:extLst>
            </p:cNvPr>
            <p:cNvGrpSpPr/>
            <p:nvPr/>
          </p:nvGrpSpPr>
          <p:grpSpPr>
            <a:xfrm>
              <a:off x="5805714" y="119550"/>
              <a:ext cx="580573" cy="386869"/>
              <a:chOff x="5805714" y="609691"/>
              <a:chExt cx="580573" cy="386869"/>
            </a:xfrm>
          </p:grpSpPr>
          <p:sp>
            <p:nvSpPr>
              <p:cNvPr id="5" name="Rectangle 4">
                <a:extLst>
                  <a:ext uri="{FF2B5EF4-FFF2-40B4-BE49-F238E27FC236}">
                    <a16:creationId xmlns:a16="http://schemas.microsoft.com/office/drawing/2014/main" id="{9ECC8D50-758B-45D1-9832-058DA749338C}"/>
                  </a:ext>
                </a:extLst>
              </p:cNvPr>
              <p:cNvSpPr/>
              <p:nvPr/>
            </p:nvSpPr>
            <p:spPr>
              <a:xfrm>
                <a:off x="6126481" y="682263"/>
                <a:ext cx="259806" cy="145054"/>
              </a:xfrm>
              <a:prstGeom prst="rect">
                <a:avLst/>
              </a:prstGeom>
              <a:solidFill>
                <a:srgbClr val="C00000"/>
              </a:solidFill>
              <a:ln>
                <a:noFill/>
              </a:ln>
              <a:effectLst>
                <a:innerShdw blurRad="12700" dist="889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" name="Arc 8">
                <a:extLst>
                  <a:ext uri="{FF2B5EF4-FFF2-40B4-BE49-F238E27FC236}">
                    <a16:creationId xmlns:a16="http://schemas.microsoft.com/office/drawing/2014/main" id="{FC783E55-1922-4926-8D97-EC60526709F7}"/>
                  </a:ext>
                </a:extLst>
              </p:cNvPr>
              <p:cNvSpPr/>
              <p:nvPr/>
            </p:nvSpPr>
            <p:spPr>
              <a:xfrm>
                <a:off x="5805714" y="609691"/>
                <a:ext cx="410553" cy="386869"/>
              </a:xfrm>
              <a:prstGeom prst="arc">
                <a:avLst>
                  <a:gd name="adj1" fmla="val 10333954"/>
                  <a:gd name="adj2" fmla="val 20826104"/>
                </a:avLst>
              </a:prstGeom>
              <a:ln w="50800">
                <a:gradFill>
                  <a:gsLst>
                    <a:gs pos="0">
                      <a:schemeClr val="tx1"/>
                    </a:gs>
                    <a:gs pos="46000">
                      <a:schemeClr val="bg1"/>
                    </a:gs>
                    <a:gs pos="83000">
                      <a:schemeClr val="bg1">
                        <a:lumMod val="85000"/>
                      </a:schemeClr>
                    </a:gs>
                    <a:gs pos="100000">
                      <a:schemeClr val="tx1">
                        <a:lumMod val="85000"/>
                        <a:lumOff val="15000"/>
                      </a:schemeClr>
                    </a:gs>
                  </a:gsLst>
                  <a:lin ang="5400000" scaled="1"/>
                </a:gra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68" name="Rectangle 67">
              <a:extLst>
                <a:ext uri="{FF2B5EF4-FFF2-40B4-BE49-F238E27FC236}">
                  <a16:creationId xmlns:a16="http://schemas.microsoft.com/office/drawing/2014/main" id="{FCB92E0C-F05E-4602-8A6C-A561815032EC}"/>
                </a:ext>
              </a:extLst>
            </p:cNvPr>
            <p:cNvSpPr/>
            <p:nvPr/>
          </p:nvSpPr>
          <p:spPr>
            <a:xfrm>
              <a:off x="5632035" y="503041"/>
              <a:ext cx="259806" cy="145054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innerShdw blurRad="127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grpSp>
          <p:nvGrpSpPr>
            <p:cNvPr id="78" name="Group 77">
              <a:extLst>
                <a:ext uri="{FF2B5EF4-FFF2-40B4-BE49-F238E27FC236}">
                  <a16:creationId xmlns:a16="http://schemas.microsoft.com/office/drawing/2014/main" id="{E48E30C9-A74F-4C52-AD04-FC9A5CBD8258}"/>
                </a:ext>
              </a:extLst>
            </p:cNvPr>
            <p:cNvGrpSpPr/>
            <p:nvPr/>
          </p:nvGrpSpPr>
          <p:grpSpPr>
            <a:xfrm>
              <a:off x="5805714" y="430573"/>
              <a:ext cx="580573" cy="386869"/>
              <a:chOff x="5805714" y="609691"/>
              <a:chExt cx="580573" cy="386869"/>
            </a:xfrm>
          </p:grpSpPr>
          <p:sp>
            <p:nvSpPr>
              <p:cNvPr id="79" name="Rectangle 78">
                <a:extLst>
                  <a:ext uri="{FF2B5EF4-FFF2-40B4-BE49-F238E27FC236}">
                    <a16:creationId xmlns:a16="http://schemas.microsoft.com/office/drawing/2014/main" id="{9D80A7DB-810E-4588-BE25-E9F7C34D3DB1}"/>
                  </a:ext>
                </a:extLst>
              </p:cNvPr>
              <p:cNvSpPr/>
              <p:nvPr/>
            </p:nvSpPr>
            <p:spPr>
              <a:xfrm>
                <a:off x="6126481" y="682263"/>
                <a:ext cx="259806" cy="145054"/>
              </a:xfrm>
              <a:prstGeom prst="rect">
                <a:avLst/>
              </a:prstGeom>
              <a:solidFill>
                <a:srgbClr val="C00000"/>
              </a:solidFill>
              <a:ln>
                <a:noFill/>
              </a:ln>
              <a:effectLst>
                <a:innerShdw blurRad="12700" dist="889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0" name="Arc 79">
                <a:extLst>
                  <a:ext uri="{FF2B5EF4-FFF2-40B4-BE49-F238E27FC236}">
                    <a16:creationId xmlns:a16="http://schemas.microsoft.com/office/drawing/2014/main" id="{0CEE252C-3F6B-425D-A974-8C322FD62AA8}"/>
                  </a:ext>
                </a:extLst>
              </p:cNvPr>
              <p:cNvSpPr/>
              <p:nvPr/>
            </p:nvSpPr>
            <p:spPr>
              <a:xfrm>
                <a:off x="5805714" y="609691"/>
                <a:ext cx="410553" cy="386869"/>
              </a:xfrm>
              <a:prstGeom prst="arc">
                <a:avLst>
                  <a:gd name="adj1" fmla="val 10604954"/>
                  <a:gd name="adj2" fmla="val 20826104"/>
                </a:avLst>
              </a:prstGeom>
              <a:ln w="50800">
                <a:gradFill>
                  <a:gsLst>
                    <a:gs pos="0">
                      <a:schemeClr val="tx1"/>
                    </a:gs>
                    <a:gs pos="46000">
                      <a:schemeClr val="bg1"/>
                    </a:gs>
                    <a:gs pos="83000">
                      <a:schemeClr val="bg1">
                        <a:lumMod val="85000"/>
                      </a:schemeClr>
                    </a:gs>
                    <a:gs pos="100000">
                      <a:schemeClr val="tx1">
                        <a:lumMod val="85000"/>
                        <a:lumOff val="15000"/>
                      </a:schemeClr>
                    </a:gs>
                  </a:gsLst>
                  <a:lin ang="5400000" scaled="1"/>
                </a:gra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69" name="Rectangle 68">
              <a:extLst>
                <a:ext uri="{FF2B5EF4-FFF2-40B4-BE49-F238E27FC236}">
                  <a16:creationId xmlns:a16="http://schemas.microsoft.com/office/drawing/2014/main" id="{A4620A41-830E-412F-B7F4-82B17531460F}"/>
                </a:ext>
              </a:extLst>
            </p:cNvPr>
            <p:cNvSpPr/>
            <p:nvPr/>
          </p:nvSpPr>
          <p:spPr>
            <a:xfrm>
              <a:off x="5635694" y="817487"/>
              <a:ext cx="259806" cy="145054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innerShdw blurRad="127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70" name="Rectangle 69">
              <a:extLst>
                <a:ext uri="{FF2B5EF4-FFF2-40B4-BE49-F238E27FC236}">
                  <a16:creationId xmlns:a16="http://schemas.microsoft.com/office/drawing/2014/main" id="{B8C591D4-C50C-4B67-805A-961945693BE6}"/>
                </a:ext>
              </a:extLst>
            </p:cNvPr>
            <p:cNvSpPr/>
            <p:nvPr/>
          </p:nvSpPr>
          <p:spPr>
            <a:xfrm>
              <a:off x="5636493" y="1123923"/>
              <a:ext cx="259806" cy="145054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innerShdw blurRad="127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71" name="Rectangle 70">
              <a:extLst>
                <a:ext uri="{FF2B5EF4-FFF2-40B4-BE49-F238E27FC236}">
                  <a16:creationId xmlns:a16="http://schemas.microsoft.com/office/drawing/2014/main" id="{461F08B5-15BF-4C63-B54C-7D2001EDCAD3}"/>
                </a:ext>
              </a:extLst>
            </p:cNvPr>
            <p:cNvSpPr/>
            <p:nvPr/>
          </p:nvSpPr>
          <p:spPr>
            <a:xfrm>
              <a:off x="5633303" y="1440825"/>
              <a:ext cx="259806" cy="145054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innerShdw blurRad="127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72" name="Rectangle 71">
              <a:extLst>
                <a:ext uri="{FF2B5EF4-FFF2-40B4-BE49-F238E27FC236}">
                  <a16:creationId xmlns:a16="http://schemas.microsoft.com/office/drawing/2014/main" id="{D12C5631-8C0A-4256-BD3E-88D081A7321B}"/>
                </a:ext>
              </a:extLst>
            </p:cNvPr>
            <p:cNvSpPr/>
            <p:nvPr/>
          </p:nvSpPr>
          <p:spPr>
            <a:xfrm>
              <a:off x="5641689" y="1742385"/>
              <a:ext cx="259806" cy="145054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innerShdw blurRad="127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73" name="Rectangle 72">
              <a:extLst>
                <a:ext uri="{FF2B5EF4-FFF2-40B4-BE49-F238E27FC236}">
                  <a16:creationId xmlns:a16="http://schemas.microsoft.com/office/drawing/2014/main" id="{D3030D9B-44CF-4F4E-A86E-18A79322376D}"/>
                </a:ext>
              </a:extLst>
            </p:cNvPr>
            <p:cNvSpPr/>
            <p:nvPr/>
          </p:nvSpPr>
          <p:spPr>
            <a:xfrm>
              <a:off x="5626130" y="2064953"/>
              <a:ext cx="259806" cy="145054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innerShdw blurRad="127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74" name="Rectangle 73">
              <a:extLst>
                <a:ext uri="{FF2B5EF4-FFF2-40B4-BE49-F238E27FC236}">
                  <a16:creationId xmlns:a16="http://schemas.microsoft.com/office/drawing/2014/main" id="{0E9F8D11-58D9-4493-A410-DACB43B5E48F}"/>
                </a:ext>
              </a:extLst>
            </p:cNvPr>
            <p:cNvSpPr/>
            <p:nvPr/>
          </p:nvSpPr>
          <p:spPr>
            <a:xfrm>
              <a:off x="5626130" y="2372116"/>
              <a:ext cx="259806" cy="145054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innerShdw blurRad="127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75" name="Rectangle 74">
              <a:extLst>
                <a:ext uri="{FF2B5EF4-FFF2-40B4-BE49-F238E27FC236}">
                  <a16:creationId xmlns:a16="http://schemas.microsoft.com/office/drawing/2014/main" id="{880FA994-AF36-4890-A98D-4750B71B3C59}"/>
                </a:ext>
              </a:extLst>
            </p:cNvPr>
            <p:cNvSpPr/>
            <p:nvPr/>
          </p:nvSpPr>
          <p:spPr>
            <a:xfrm>
              <a:off x="5633303" y="2684520"/>
              <a:ext cx="259806" cy="145054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innerShdw blurRad="127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76" name="Rectangle 75">
              <a:extLst>
                <a:ext uri="{FF2B5EF4-FFF2-40B4-BE49-F238E27FC236}">
                  <a16:creationId xmlns:a16="http://schemas.microsoft.com/office/drawing/2014/main" id="{9E5C2FB6-992A-4537-B467-2FCB0FDBDB9F}"/>
                </a:ext>
              </a:extLst>
            </p:cNvPr>
            <p:cNvSpPr/>
            <p:nvPr/>
          </p:nvSpPr>
          <p:spPr>
            <a:xfrm>
              <a:off x="5633303" y="2985986"/>
              <a:ext cx="259806" cy="145054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innerShdw blurRad="127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77" name="Rectangle 76">
              <a:extLst>
                <a:ext uri="{FF2B5EF4-FFF2-40B4-BE49-F238E27FC236}">
                  <a16:creationId xmlns:a16="http://schemas.microsoft.com/office/drawing/2014/main" id="{73193785-12A4-408F-9E7C-27DDBEAFA7BD}"/>
                </a:ext>
              </a:extLst>
            </p:cNvPr>
            <p:cNvSpPr/>
            <p:nvPr/>
          </p:nvSpPr>
          <p:spPr>
            <a:xfrm>
              <a:off x="5626130" y="3308187"/>
              <a:ext cx="259806" cy="145054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innerShdw blurRad="127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38" name="Rectangle 137">
              <a:extLst>
                <a:ext uri="{FF2B5EF4-FFF2-40B4-BE49-F238E27FC236}">
                  <a16:creationId xmlns:a16="http://schemas.microsoft.com/office/drawing/2014/main" id="{FF68EA0C-3323-4279-9322-583E0496C340}"/>
                </a:ext>
              </a:extLst>
            </p:cNvPr>
            <p:cNvSpPr/>
            <p:nvPr/>
          </p:nvSpPr>
          <p:spPr>
            <a:xfrm>
              <a:off x="5618957" y="3615100"/>
              <a:ext cx="259806" cy="145054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innerShdw blurRad="127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39" name="Rectangle 138">
              <a:extLst>
                <a:ext uri="{FF2B5EF4-FFF2-40B4-BE49-F238E27FC236}">
                  <a16:creationId xmlns:a16="http://schemas.microsoft.com/office/drawing/2014/main" id="{DA8F7F98-A2C1-4622-86E7-4F2038831BBE}"/>
                </a:ext>
              </a:extLst>
            </p:cNvPr>
            <p:cNvSpPr/>
            <p:nvPr/>
          </p:nvSpPr>
          <p:spPr>
            <a:xfrm>
              <a:off x="5604611" y="3927247"/>
              <a:ext cx="259806" cy="145054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innerShdw blurRad="127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40" name="Rectangle 139">
              <a:extLst>
                <a:ext uri="{FF2B5EF4-FFF2-40B4-BE49-F238E27FC236}">
                  <a16:creationId xmlns:a16="http://schemas.microsoft.com/office/drawing/2014/main" id="{0A05E640-BFCE-401E-8E58-B95F9FAC8DFA}"/>
                </a:ext>
              </a:extLst>
            </p:cNvPr>
            <p:cNvSpPr/>
            <p:nvPr/>
          </p:nvSpPr>
          <p:spPr>
            <a:xfrm>
              <a:off x="5611784" y="4239143"/>
              <a:ext cx="259806" cy="145054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innerShdw blurRad="127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41" name="Rectangle 140">
              <a:extLst>
                <a:ext uri="{FF2B5EF4-FFF2-40B4-BE49-F238E27FC236}">
                  <a16:creationId xmlns:a16="http://schemas.microsoft.com/office/drawing/2014/main" id="{E054FE0A-3727-4A81-B405-7B2AD3CF46C1}"/>
                </a:ext>
              </a:extLst>
            </p:cNvPr>
            <p:cNvSpPr/>
            <p:nvPr/>
          </p:nvSpPr>
          <p:spPr>
            <a:xfrm>
              <a:off x="5604611" y="4546182"/>
              <a:ext cx="259806" cy="145054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innerShdw blurRad="127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42" name="Rectangle 141">
              <a:extLst>
                <a:ext uri="{FF2B5EF4-FFF2-40B4-BE49-F238E27FC236}">
                  <a16:creationId xmlns:a16="http://schemas.microsoft.com/office/drawing/2014/main" id="{181F776C-2AF8-48ED-A45F-6043E45954BF}"/>
                </a:ext>
              </a:extLst>
            </p:cNvPr>
            <p:cNvSpPr/>
            <p:nvPr/>
          </p:nvSpPr>
          <p:spPr>
            <a:xfrm>
              <a:off x="5609779" y="4857467"/>
              <a:ext cx="259806" cy="145054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innerShdw blurRad="127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43" name="Rectangle 142">
              <a:extLst>
                <a:ext uri="{FF2B5EF4-FFF2-40B4-BE49-F238E27FC236}">
                  <a16:creationId xmlns:a16="http://schemas.microsoft.com/office/drawing/2014/main" id="{F411B93B-64DC-40ED-8351-A38502F83EC2}"/>
                </a:ext>
              </a:extLst>
            </p:cNvPr>
            <p:cNvSpPr/>
            <p:nvPr/>
          </p:nvSpPr>
          <p:spPr>
            <a:xfrm>
              <a:off x="5618957" y="5171895"/>
              <a:ext cx="259806" cy="145054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innerShdw blurRad="127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44" name="Rectangle 143">
              <a:extLst>
                <a:ext uri="{FF2B5EF4-FFF2-40B4-BE49-F238E27FC236}">
                  <a16:creationId xmlns:a16="http://schemas.microsoft.com/office/drawing/2014/main" id="{6D4EF766-AAA1-4FD1-9EB8-BC7CCAF80F4C}"/>
                </a:ext>
              </a:extLst>
            </p:cNvPr>
            <p:cNvSpPr/>
            <p:nvPr/>
          </p:nvSpPr>
          <p:spPr>
            <a:xfrm>
              <a:off x="5611784" y="5503140"/>
              <a:ext cx="259806" cy="145054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innerShdw blurRad="127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45" name="Rectangle 144">
              <a:extLst>
                <a:ext uri="{FF2B5EF4-FFF2-40B4-BE49-F238E27FC236}">
                  <a16:creationId xmlns:a16="http://schemas.microsoft.com/office/drawing/2014/main" id="{CA3BC80A-A5C7-4031-AE04-E1DBB065F990}"/>
                </a:ext>
              </a:extLst>
            </p:cNvPr>
            <p:cNvSpPr/>
            <p:nvPr/>
          </p:nvSpPr>
          <p:spPr>
            <a:xfrm>
              <a:off x="5604611" y="5797854"/>
              <a:ext cx="259806" cy="145054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innerShdw blurRad="127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46" name="Rectangle 145">
              <a:extLst>
                <a:ext uri="{FF2B5EF4-FFF2-40B4-BE49-F238E27FC236}">
                  <a16:creationId xmlns:a16="http://schemas.microsoft.com/office/drawing/2014/main" id="{B2C4E260-0390-4C3C-B29D-AB4732D5F312}"/>
                </a:ext>
              </a:extLst>
            </p:cNvPr>
            <p:cNvSpPr/>
            <p:nvPr/>
          </p:nvSpPr>
          <p:spPr>
            <a:xfrm>
              <a:off x="5604611" y="6097210"/>
              <a:ext cx="259806" cy="145054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innerShdw blurRad="127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47" name="Rectangle 146">
              <a:extLst>
                <a:ext uri="{FF2B5EF4-FFF2-40B4-BE49-F238E27FC236}">
                  <a16:creationId xmlns:a16="http://schemas.microsoft.com/office/drawing/2014/main" id="{9CF30D03-0768-4F4A-876B-4064ADC4B962}"/>
                </a:ext>
              </a:extLst>
            </p:cNvPr>
            <p:cNvSpPr/>
            <p:nvPr/>
          </p:nvSpPr>
          <p:spPr>
            <a:xfrm>
              <a:off x="5611784" y="6412576"/>
              <a:ext cx="259806" cy="145054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innerShdw blurRad="127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grpSp>
          <p:nvGrpSpPr>
            <p:cNvPr id="81" name="Group 80">
              <a:extLst>
                <a:ext uri="{FF2B5EF4-FFF2-40B4-BE49-F238E27FC236}">
                  <a16:creationId xmlns:a16="http://schemas.microsoft.com/office/drawing/2014/main" id="{BDE4CAF1-67FB-4A00-A957-F84932EF37EA}"/>
                </a:ext>
              </a:extLst>
            </p:cNvPr>
            <p:cNvGrpSpPr/>
            <p:nvPr/>
          </p:nvGrpSpPr>
          <p:grpSpPr>
            <a:xfrm>
              <a:off x="5805714" y="741596"/>
              <a:ext cx="580573" cy="386869"/>
              <a:chOff x="5805714" y="609691"/>
              <a:chExt cx="580573" cy="386869"/>
            </a:xfrm>
          </p:grpSpPr>
          <p:sp>
            <p:nvSpPr>
              <p:cNvPr id="82" name="Rectangle 81">
                <a:extLst>
                  <a:ext uri="{FF2B5EF4-FFF2-40B4-BE49-F238E27FC236}">
                    <a16:creationId xmlns:a16="http://schemas.microsoft.com/office/drawing/2014/main" id="{74C944AF-D50A-425E-A441-BD46E8CB9783}"/>
                  </a:ext>
                </a:extLst>
              </p:cNvPr>
              <p:cNvSpPr/>
              <p:nvPr/>
            </p:nvSpPr>
            <p:spPr>
              <a:xfrm>
                <a:off x="6126481" y="682263"/>
                <a:ext cx="259806" cy="145054"/>
              </a:xfrm>
              <a:prstGeom prst="rect">
                <a:avLst/>
              </a:prstGeom>
              <a:solidFill>
                <a:srgbClr val="C00000"/>
              </a:solidFill>
              <a:ln>
                <a:noFill/>
              </a:ln>
              <a:effectLst>
                <a:innerShdw blurRad="12700" dist="889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3" name="Arc 82">
                <a:extLst>
                  <a:ext uri="{FF2B5EF4-FFF2-40B4-BE49-F238E27FC236}">
                    <a16:creationId xmlns:a16="http://schemas.microsoft.com/office/drawing/2014/main" id="{AE95EC9D-DB78-417E-AF31-C543DE84C1EE}"/>
                  </a:ext>
                </a:extLst>
              </p:cNvPr>
              <p:cNvSpPr/>
              <p:nvPr/>
            </p:nvSpPr>
            <p:spPr>
              <a:xfrm>
                <a:off x="5805714" y="609691"/>
                <a:ext cx="410553" cy="386869"/>
              </a:xfrm>
              <a:prstGeom prst="arc">
                <a:avLst>
                  <a:gd name="adj1" fmla="val 10757576"/>
                  <a:gd name="adj2" fmla="val 20826104"/>
                </a:avLst>
              </a:prstGeom>
              <a:ln w="50800">
                <a:gradFill>
                  <a:gsLst>
                    <a:gs pos="0">
                      <a:schemeClr val="tx1"/>
                    </a:gs>
                    <a:gs pos="46000">
                      <a:schemeClr val="bg1"/>
                    </a:gs>
                    <a:gs pos="83000">
                      <a:schemeClr val="bg1">
                        <a:lumMod val="85000"/>
                      </a:schemeClr>
                    </a:gs>
                    <a:gs pos="100000">
                      <a:schemeClr val="tx1">
                        <a:lumMod val="85000"/>
                        <a:lumOff val="15000"/>
                      </a:schemeClr>
                    </a:gs>
                  </a:gsLst>
                  <a:lin ang="5400000" scaled="1"/>
                </a:gra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84" name="Group 83">
              <a:extLst>
                <a:ext uri="{FF2B5EF4-FFF2-40B4-BE49-F238E27FC236}">
                  <a16:creationId xmlns:a16="http://schemas.microsoft.com/office/drawing/2014/main" id="{EC3E0684-8AE8-4214-BF7B-4AAB6B86F600}"/>
                </a:ext>
              </a:extLst>
            </p:cNvPr>
            <p:cNvGrpSpPr/>
            <p:nvPr/>
          </p:nvGrpSpPr>
          <p:grpSpPr>
            <a:xfrm>
              <a:off x="5805714" y="1052619"/>
              <a:ext cx="580573" cy="386869"/>
              <a:chOff x="5805714" y="609691"/>
              <a:chExt cx="580573" cy="386869"/>
            </a:xfrm>
          </p:grpSpPr>
          <p:sp>
            <p:nvSpPr>
              <p:cNvPr id="85" name="Rectangle 84">
                <a:extLst>
                  <a:ext uri="{FF2B5EF4-FFF2-40B4-BE49-F238E27FC236}">
                    <a16:creationId xmlns:a16="http://schemas.microsoft.com/office/drawing/2014/main" id="{CF8E04A3-B6B4-4F3C-BB6B-AF9929DDA237}"/>
                  </a:ext>
                </a:extLst>
              </p:cNvPr>
              <p:cNvSpPr/>
              <p:nvPr/>
            </p:nvSpPr>
            <p:spPr>
              <a:xfrm>
                <a:off x="6126481" y="682263"/>
                <a:ext cx="259806" cy="145054"/>
              </a:xfrm>
              <a:prstGeom prst="rect">
                <a:avLst/>
              </a:prstGeom>
              <a:solidFill>
                <a:srgbClr val="C00000"/>
              </a:solidFill>
              <a:ln>
                <a:noFill/>
              </a:ln>
              <a:effectLst>
                <a:innerShdw blurRad="12700" dist="889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6" name="Arc 85">
                <a:extLst>
                  <a:ext uri="{FF2B5EF4-FFF2-40B4-BE49-F238E27FC236}">
                    <a16:creationId xmlns:a16="http://schemas.microsoft.com/office/drawing/2014/main" id="{18A95974-DAB2-4BF8-9192-96278D1744CD}"/>
                  </a:ext>
                </a:extLst>
              </p:cNvPr>
              <p:cNvSpPr/>
              <p:nvPr/>
            </p:nvSpPr>
            <p:spPr>
              <a:xfrm>
                <a:off x="5805714" y="609691"/>
                <a:ext cx="410553" cy="386869"/>
              </a:xfrm>
              <a:prstGeom prst="arc">
                <a:avLst>
                  <a:gd name="adj1" fmla="val 10830485"/>
                  <a:gd name="adj2" fmla="val 20826104"/>
                </a:avLst>
              </a:prstGeom>
              <a:ln w="50800">
                <a:gradFill>
                  <a:gsLst>
                    <a:gs pos="0">
                      <a:schemeClr val="tx1"/>
                    </a:gs>
                    <a:gs pos="46000">
                      <a:schemeClr val="bg1"/>
                    </a:gs>
                    <a:gs pos="83000">
                      <a:schemeClr val="bg1">
                        <a:lumMod val="85000"/>
                      </a:schemeClr>
                    </a:gs>
                    <a:gs pos="100000">
                      <a:schemeClr val="tx1">
                        <a:lumMod val="85000"/>
                        <a:lumOff val="15000"/>
                      </a:schemeClr>
                    </a:gs>
                  </a:gsLst>
                  <a:lin ang="5400000" scaled="1"/>
                </a:gra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87" name="Group 86">
              <a:extLst>
                <a:ext uri="{FF2B5EF4-FFF2-40B4-BE49-F238E27FC236}">
                  <a16:creationId xmlns:a16="http://schemas.microsoft.com/office/drawing/2014/main" id="{C97BDBFC-6DCF-4D05-9235-AF24FD08B7BA}"/>
                </a:ext>
              </a:extLst>
            </p:cNvPr>
            <p:cNvGrpSpPr/>
            <p:nvPr/>
          </p:nvGrpSpPr>
          <p:grpSpPr>
            <a:xfrm>
              <a:off x="5805714" y="1363642"/>
              <a:ext cx="580573" cy="386869"/>
              <a:chOff x="5805714" y="609691"/>
              <a:chExt cx="580573" cy="386869"/>
            </a:xfrm>
          </p:grpSpPr>
          <p:sp>
            <p:nvSpPr>
              <p:cNvPr id="88" name="Rectangle 87">
                <a:extLst>
                  <a:ext uri="{FF2B5EF4-FFF2-40B4-BE49-F238E27FC236}">
                    <a16:creationId xmlns:a16="http://schemas.microsoft.com/office/drawing/2014/main" id="{4AB8CE96-3DF3-4063-9F27-D4DB07BB75EF}"/>
                  </a:ext>
                </a:extLst>
              </p:cNvPr>
              <p:cNvSpPr/>
              <p:nvPr/>
            </p:nvSpPr>
            <p:spPr>
              <a:xfrm>
                <a:off x="6126481" y="682263"/>
                <a:ext cx="259806" cy="145054"/>
              </a:xfrm>
              <a:prstGeom prst="rect">
                <a:avLst/>
              </a:prstGeom>
              <a:solidFill>
                <a:srgbClr val="C00000"/>
              </a:solidFill>
              <a:ln>
                <a:noFill/>
              </a:ln>
              <a:effectLst>
                <a:innerShdw blurRad="12700" dist="889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9" name="Arc 88">
                <a:extLst>
                  <a:ext uri="{FF2B5EF4-FFF2-40B4-BE49-F238E27FC236}">
                    <a16:creationId xmlns:a16="http://schemas.microsoft.com/office/drawing/2014/main" id="{309BD817-14B6-4AA7-A1F6-6EAEFBC3A86F}"/>
                  </a:ext>
                </a:extLst>
              </p:cNvPr>
              <p:cNvSpPr/>
              <p:nvPr/>
            </p:nvSpPr>
            <p:spPr>
              <a:xfrm>
                <a:off x="5805714" y="609691"/>
                <a:ext cx="410553" cy="386869"/>
              </a:xfrm>
              <a:prstGeom prst="arc">
                <a:avLst>
                  <a:gd name="adj1" fmla="val 10809658"/>
                  <a:gd name="adj2" fmla="val 20826104"/>
                </a:avLst>
              </a:prstGeom>
              <a:ln w="50800">
                <a:gradFill>
                  <a:gsLst>
                    <a:gs pos="0">
                      <a:schemeClr val="tx1"/>
                    </a:gs>
                    <a:gs pos="46000">
                      <a:schemeClr val="bg1"/>
                    </a:gs>
                    <a:gs pos="83000">
                      <a:schemeClr val="bg1">
                        <a:lumMod val="85000"/>
                      </a:schemeClr>
                    </a:gs>
                    <a:gs pos="100000">
                      <a:schemeClr val="tx1">
                        <a:lumMod val="85000"/>
                        <a:lumOff val="15000"/>
                      </a:schemeClr>
                    </a:gs>
                  </a:gsLst>
                  <a:lin ang="5400000" scaled="1"/>
                </a:gra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90" name="Group 89">
              <a:extLst>
                <a:ext uri="{FF2B5EF4-FFF2-40B4-BE49-F238E27FC236}">
                  <a16:creationId xmlns:a16="http://schemas.microsoft.com/office/drawing/2014/main" id="{C6951FED-2BD7-4859-B333-5B1CAEF8AB8D}"/>
                </a:ext>
              </a:extLst>
            </p:cNvPr>
            <p:cNvGrpSpPr/>
            <p:nvPr/>
          </p:nvGrpSpPr>
          <p:grpSpPr>
            <a:xfrm>
              <a:off x="5805714" y="1674665"/>
              <a:ext cx="580573" cy="386869"/>
              <a:chOff x="5805714" y="609691"/>
              <a:chExt cx="580573" cy="386869"/>
            </a:xfrm>
          </p:grpSpPr>
          <p:sp>
            <p:nvSpPr>
              <p:cNvPr id="91" name="Rectangle 90">
                <a:extLst>
                  <a:ext uri="{FF2B5EF4-FFF2-40B4-BE49-F238E27FC236}">
                    <a16:creationId xmlns:a16="http://schemas.microsoft.com/office/drawing/2014/main" id="{FE30C63D-F045-40E9-8C54-26DA5BDA0F44}"/>
                  </a:ext>
                </a:extLst>
              </p:cNvPr>
              <p:cNvSpPr/>
              <p:nvPr/>
            </p:nvSpPr>
            <p:spPr>
              <a:xfrm>
                <a:off x="6126481" y="682263"/>
                <a:ext cx="259806" cy="145054"/>
              </a:xfrm>
              <a:prstGeom prst="rect">
                <a:avLst/>
              </a:prstGeom>
              <a:solidFill>
                <a:srgbClr val="C00000"/>
              </a:solidFill>
              <a:ln>
                <a:noFill/>
              </a:ln>
              <a:effectLst>
                <a:innerShdw blurRad="12700" dist="889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2" name="Arc 91">
                <a:extLst>
                  <a:ext uri="{FF2B5EF4-FFF2-40B4-BE49-F238E27FC236}">
                    <a16:creationId xmlns:a16="http://schemas.microsoft.com/office/drawing/2014/main" id="{434A2720-2A66-40B1-AC7E-5C244C6E6EB9}"/>
                  </a:ext>
                </a:extLst>
              </p:cNvPr>
              <p:cNvSpPr/>
              <p:nvPr/>
            </p:nvSpPr>
            <p:spPr>
              <a:xfrm>
                <a:off x="5805714" y="609691"/>
                <a:ext cx="410553" cy="386869"/>
              </a:xfrm>
              <a:prstGeom prst="arc">
                <a:avLst>
                  <a:gd name="adj1" fmla="val 10875716"/>
                  <a:gd name="adj2" fmla="val 20826104"/>
                </a:avLst>
              </a:prstGeom>
              <a:ln w="50800">
                <a:gradFill>
                  <a:gsLst>
                    <a:gs pos="0">
                      <a:schemeClr val="tx1"/>
                    </a:gs>
                    <a:gs pos="46000">
                      <a:schemeClr val="bg1"/>
                    </a:gs>
                    <a:gs pos="83000">
                      <a:schemeClr val="bg1">
                        <a:lumMod val="85000"/>
                      </a:schemeClr>
                    </a:gs>
                    <a:gs pos="100000">
                      <a:schemeClr val="tx1">
                        <a:lumMod val="85000"/>
                        <a:lumOff val="15000"/>
                      </a:schemeClr>
                    </a:gs>
                  </a:gsLst>
                  <a:lin ang="5400000" scaled="1"/>
                </a:gra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grpSp>
          <p:nvGrpSpPr>
            <p:cNvPr id="93" name="Group 92">
              <a:extLst>
                <a:ext uri="{FF2B5EF4-FFF2-40B4-BE49-F238E27FC236}">
                  <a16:creationId xmlns:a16="http://schemas.microsoft.com/office/drawing/2014/main" id="{3253887B-E245-4C89-84BB-C89576187B4D}"/>
                </a:ext>
              </a:extLst>
            </p:cNvPr>
            <p:cNvGrpSpPr/>
            <p:nvPr/>
          </p:nvGrpSpPr>
          <p:grpSpPr>
            <a:xfrm>
              <a:off x="5805714" y="1985688"/>
              <a:ext cx="580573" cy="386869"/>
              <a:chOff x="5805714" y="609691"/>
              <a:chExt cx="580573" cy="386869"/>
            </a:xfrm>
          </p:grpSpPr>
          <p:sp>
            <p:nvSpPr>
              <p:cNvPr id="94" name="Rectangle 93">
                <a:extLst>
                  <a:ext uri="{FF2B5EF4-FFF2-40B4-BE49-F238E27FC236}">
                    <a16:creationId xmlns:a16="http://schemas.microsoft.com/office/drawing/2014/main" id="{C2935527-C9EF-4950-89BB-EB1207B25EAD}"/>
                  </a:ext>
                </a:extLst>
              </p:cNvPr>
              <p:cNvSpPr/>
              <p:nvPr/>
            </p:nvSpPr>
            <p:spPr>
              <a:xfrm>
                <a:off x="6126481" y="682263"/>
                <a:ext cx="259806" cy="145054"/>
              </a:xfrm>
              <a:prstGeom prst="rect">
                <a:avLst/>
              </a:prstGeom>
              <a:solidFill>
                <a:srgbClr val="C00000"/>
              </a:solidFill>
              <a:ln>
                <a:noFill/>
              </a:ln>
              <a:effectLst>
                <a:innerShdw blurRad="12700" dist="889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5" name="Arc 94">
                <a:extLst>
                  <a:ext uri="{FF2B5EF4-FFF2-40B4-BE49-F238E27FC236}">
                    <a16:creationId xmlns:a16="http://schemas.microsoft.com/office/drawing/2014/main" id="{B885AD0D-2A97-4761-A7E2-81AE7730FF98}"/>
                  </a:ext>
                </a:extLst>
              </p:cNvPr>
              <p:cNvSpPr/>
              <p:nvPr/>
            </p:nvSpPr>
            <p:spPr>
              <a:xfrm>
                <a:off x="5805714" y="609691"/>
                <a:ext cx="410553" cy="386869"/>
              </a:xfrm>
              <a:prstGeom prst="arc">
                <a:avLst>
                  <a:gd name="adj1" fmla="val 10782495"/>
                  <a:gd name="adj2" fmla="val 20826104"/>
                </a:avLst>
              </a:prstGeom>
              <a:ln w="50800">
                <a:gradFill>
                  <a:gsLst>
                    <a:gs pos="0">
                      <a:schemeClr val="tx1"/>
                    </a:gs>
                    <a:gs pos="46000">
                      <a:schemeClr val="bg1"/>
                    </a:gs>
                    <a:gs pos="83000">
                      <a:schemeClr val="bg1">
                        <a:lumMod val="85000"/>
                      </a:schemeClr>
                    </a:gs>
                    <a:gs pos="100000">
                      <a:schemeClr val="tx1">
                        <a:lumMod val="85000"/>
                        <a:lumOff val="15000"/>
                      </a:schemeClr>
                    </a:gs>
                  </a:gsLst>
                  <a:lin ang="5400000" scaled="1"/>
                </a:gra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96" name="Group 95">
              <a:extLst>
                <a:ext uri="{FF2B5EF4-FFF2-40B4-BE49-F238E27FC236}">
                  <a16:creationId xmlns:a16="http://schemas.microsoft.com/office/drawing/2014/main" id="{B20895E6-FBAD-4249-90F9-43369FD2080F}"/>
                </a:ext>
              </a:extLst>
            </p:cNvPr>
            <p:cNvGrpSpPr/>
            <p:nvPr/>
          </p:nvGrpSpPr>
          <p:grpSpPr>
            <a:xfrm>
              <a:off x="5805714" y="2296711"/>
              <a:ext cx="580573" cy="386869"/>
              <a:chOff x="5805714" y="609691"/>
              <a:chExt cx="580573" cy="386869"/>
            </a:xfrm>
          </p:grpSpPr>
          <p:sp>
            <p:nvSpPr>
              <p:cNvPr id="97" name="Rectangle 96">
                <a:extLst>
                  <a:ext uri="{FF2B5EF4-FFF2-40B4-BE49-F238E27FC236}">
                    <a16:creationId xmlns:a16="http://schemas.microsoft.com/office/drawing/2014/main" id="{416F99E9-E132-4AB6-9501-719E390B2951}"/>
                  </a:ext>
                </a:extLst>
              </p:cNvPr>
              <p:cNvSpPr/>
              <p:nvPr/>
            </p:nvSpPr>
            <p:spPr>
              <a:xfrm>
                <a:off x="6126481" y="682263"/>
                <a:ext cx="259806" cy="145054"/>
              </a:xfrm>
              <a:prstGeom prst="rect">
                <a:avLst/>
              </a:prstGeom>
              <a:solidFill>
                <a:srgbClr val="C00000"/>
              </a:solidFill>
              <a:ln>
                <a:noFill/>
              </a:ln>
              <a:effectLst>
                <a:innerShdw blurRad="12700" dist="889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8" name="Arc 97">
                <a:extLst>
                  <a:ext uri="{FF2B5EF4-FFF2-40B4-BE49-F238E27FC236}">
                    <a16:creationId xmlns:a16="http://schemas.microsoft.com/office/drawing/2014/main" id="{7BF41422-E1EF-4A49-906D-7C9E43200378}"/>
                  </a:ext>
                </a:extLst>
              </p:cNvPr>
              <p:cNvSpPr/>
              <p:nvPr/>
            </p:nvSpPr>
            <p:spPr>
              <a:xfrm>
                <a:off x="5805714" y="609691"/>
                <a:ext cx="410553" cy="386869"/>
              </a:xfrm>
              <a:prstGeom prst="arc">
                <a:avLst>
                  <a:gd name="adj1" fmla="val 10837911"/>
                  <a:gd name="adj2" fmla="val 20826104"/>
                </a:avLst>
              </a:prstGeom>
              <a:ln w="50800">
                <a:gradFill>
                  <a:gsLst>
                    <a:gs pos="0">
                      <a:schemeClr val="tx1"/>
                    </a:gs>
                    <a:gs pos="46000">
                      <a:schemeClr val="bg1"/>
                    </a:gs>
                    <a:gs pos="83000">
                      <a:schemeClr val="bg1">
                        <a:lumMod val="85000"/>
                      </a:schemeClr>
                    </a:gs>
                    <a:gs pos="100000">
                      <a:schemeClr val="tx1">
                        <a:lumMod val="85000"/>
                        <a:lumOff val="15000"/>
                      </a:schemeClr>
                    </a:gs>
                  </a:gsLst>
                  <a:lin ang="5400000" scaled="1"/>
                </a:gra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99" name="Group 98">
              <a:extLst>
                <a:ext uri="{FF2B5EF4-FFF2-40B4-BE49-F238E27FC236}">
                  <a16:creationId xmlns:a16="http://schemas.microsoft.com/office/drawing/2014/main" id="{3A6C8FCE-3906-4A51-8C51-53A21458A79D}"/>
                </a:ext>
              </a:extLst>
            </p:cNvPr>
            <p:cNvGrpSpPr/>
            <p:nvPr/>
          </p:nvGrpSpPr>
          <p:grpSpPr>
            <a:xfrm>
              <a:off x="5805714" y="2607734"/>
              <a:ext cx="580573" cy="386869"/>
              <a:chOff x="5805714" y="609691"/>
              <a:chExt cx="580573" cy="386869"/>
            </a:xfrm>
          </p:grpSpPr>
          <p:sp>
            <p:nvSpPr>
              <p:cNvPr id="100" name="Rectangle 99">
                <a:extLst>
                  <a:ext uri="{FF2B5EF4-FFF2-40B4-BE49-F238E27FC236}">
                    <a16:creationId xmlns:a16="http://schemas.microsoft.com/office/drawing/2014/main" id="{01B7306C-C82A-4CBC-8810-B196E2B85FD9}"/>
                  </a:ext>
                </a:extLst>
              </p:cNvPr>
              <p:cNvSpPr/>
              <p:nvPr/>
            </p:nvSpPr>
            <p:spPr>
              <a:xfrm>
                <a:off x="6126481" y="682263"/>
                <a:ext cx="259806" cy="145054"/>
              </a:xfrm>
              <a:prstGeom prst="rect">
                <a:avLst/>
              </a:prstGeom>
              <a:solidFill>
                <a:srgbClr val="C00000"/>
              </a:solidFill>
              <a:ln>
                <a:noFill/>
              </a:ln>
              <a:effectLst>
                <a:innerShdw blurRad="12700" dist="889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1" name="Arc 100">
                <a:extLst>
                  <a:ext uri="{FF2B5EF4-FFF2-40B4-BE49-F238E27FC236}">
                    <a16:creationId xmlns:a16="http://schemas.microsoft.com/office/drawing/2014/main" id="{4309EB4B-A1C1-41B8-9E71-43E4632DE81A}"/>
                  </a:ext>
                </a:extLst>
              </p:cNvPr>
              <p:cNvSpPr/>
              <p:nvPr/>
            </p:nvSpPr>
            <p:spPr>
              <a:xfrm>
                <a:off x="5805714" y="609691"/>
                <a:ext cx="410553" cy="386869"/>
              </a:xfrm>
              <a:prstGeom prst="arc">
                <a:avLst>
                  <a:gd name="adj1" fmla="val 10817170"/>
                  <a:gd name="adj2" fmla="val 20826104"/>
                </a:avLst>
              </a:prstGeom>
              <a:ln w="50800">
                <a:gradFill>
                  <a:gsLst>
                    <a:gs pos="0">
                      <a:schemeClr val="tx1"/>
                    </a:gs>
                    <a:gs pos="46000">
                      <a:schemeClr val="bg1"/>
                    </a:gs>
                    <a:gs pos="83000">
                      <a:schemeClr val="bg1">
                        <a:lumMod val="85000"/>
                      </a:schemeClr>
                    </a:gs>
                    <a:gs pos="100000">
                      <a:schemeClr val="tx1">
                        <a:lumMod val="85000"/>
                        <a:lumOff val="15000"/>
                      </a:schemeClr>
                    </a:gs>
                  </a:gsLst>
                  <a:lin ang="5400000" scaled="1"/>
                </a:gra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02" name="Group 101">
              <a:extLst>
                <a:ext uri="{FF2B5EF4-FFF2-40B4-BE49-F238E27FC236}">
                  <a16:creationId xmlns:a16="http://schemas.microsoft.com/office/drawing/2014/main" id="{C74B4894-B5D2-4362-964C-D4DC0546060A}"/>
                </a:ext>
              </a:extLst>
            </p:cNvPr>
            <p:cNvGrpSpPr/>
            <p:nvPr/>
          </p:nvGrpSpPr>
          <p:grpSpPr>
            <a:xfrm>
              <a:off x="5805714" y="2918757"/>
              <a:ext cx="580573" cy="386869"/>
              <a:chOff x="5805714" y="609691"/>
              <a:chExt cx="580573" cy="386869"/>
            </a:xfrm>
          </p:grpSpPr>
          <p:sp>
            <p:nvSpPr>
              <p:cNvPr id="103" name="Rectangle 102">
                <a:extLst>
                  <a:ext uri="{FF2B5EF4-FFF2-40B4-BE49-F238E27FC236}">
                    <a16:creationId xmlns:a16="http://schemas.microsoft.com/office/drawing/2014/main" id="{DA95D981-4D5B-4F4F-8A82-69838938508F}"/>
                  </a:ext>
                </a:extLst>
              </p:cNvPr>
              <p:cNvSpPr/>
              <p:nvPr/>
            </p:nvSpPr>
            <p:spPr>
              <a:xfrm>
                <a:off x="6126481" y="682263"/>
                <a:ext cx="259806" cy="145054"/>
              </a:xfrm>
              <a:prstGeom prst="rect">
                <a:avLst/>
              </a:prstGeom>
              <a:solidFill>
                <a:srgbClr val="C00000"/>
              </a:solidFill>
              <a:ln>
                <a:noFill/>
              </a:ln>
              <a:effectLst>
                <a:innerShdw blurRad="12700" dist="889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4" name="Arc 103">
                <a:extLst>
                  <a:ext uri="{FF2B5EF4-FFF2-40B4-BE49-F238E27FC236}">
                    <a16:creationId xmlns:a16="http://schemas.microsoft.com/office/drawing/2014/main" id="{E4822634-A39A-4B0D-8399-883328FCA1EE}"/>
                  </a:ext>
                </a:extLst>
              </p:cNvPr>
              <p:cNvSpPr/>
              <p:nvPr/>
            </p:nvSpPr>
            <p:spPr>
              <a:xfrm>
                <a:off x="5805714" y="609691"/>
                <a:ext cx="410553" cy="386869"/>
              </a:xfrm>
              <a:prstGeom prst="arc">
                <a:avLst>
                  <a:gd name="adj1" fmla="val 11220475"/>
                  <a:gd name="adj2" fmla="val 20826104"/>
                </a:avLst>
              </a:prstGeom>
              <a:ln w="50800">
                <a:gradFill>
                  <a:gsLst>
                    <a:gs pos="0">
                      <a:schemeClr val="tx1"/>
                    </a:gs>
                    <a:gs pos="46000">
                      <a:schemeClr val="bg1"/>
                    </a:gs>
                    <a:gs pos="83000">
                      <a:schemeClr val="bg1">
                        <a:lumMod val="85000"/>
                      </a:schemeClr>
                    </a:gs>
                    <a:gs pos="100000">
                      <a:schemeClr val="tx1">
                        <a:lumMod val="85000"/>
                        <a:lumOff val="15000"/>
                      </a:schemeClr>
                    </a:gs>
                  </a:gsLst>
                  <a:lin ang="5400000" scaled="1"/>
                </a:gra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05" name="Group 104">
              <a:extLst>
                <a:ext uri="{FF2B5EF4-FFF2-40B4-BE49-F238E27FC236}">
                  <a16:creationId xmlns:a16="http://schemas.microsoft.com/office/drawing/2014/main" id="{AC0C8900-7AAE-4DAD-9853-250BA8E46217}"/>
                </a:ext>
              </a:extLst>
            </p:cNvPr>
            <p:cNvGrpSpPr/>
            <p:nvPr/>
          </p:nvGrpSpPr>
          <p:grpSpPr>
            <a:xfrm>
              <a:off x="5805714" y="3229780"/>
              <a:ext cx="580573" cy="386869"/>
              <a:chOff x="5805714" y="609691"/>
              <a:chExt cx="580573" cy="386869"/>
            </a:xfrm>
          </p:grpSpPr>
          <p:sp>
            <p:nvSpPr>
              <p:cNvPr id="106" name="Rectangle 105">
                <a:extLst>
                  <a:ext uri="{FF2B5EF4-FFF2-40B4-BE49-F238E27FC236}">
                    <a16:creationId xmlns:a16="http://schemas.microsoft.com/office/drawing/2014/main" id="{8F16C3F5-5111-4385-95DB-684995C5DA9E}"/>
                  </a:ext>
                </a:extLst>
              </p:cNvPr>
              <p:cNvSpPr/>
              <p:nvPr/>
            </p:nvSpPr>
            <p:spPr>
              <a:xfrm>
                <a:off x="6126481" y="682263"/>
                <a:ext cx="259806" cy="145054"/>
              </a:xfrm>
              <a:prstGeom prst="rect">
                <a:avLst/>
              </a:prstGeom>
              <a:solidFill>
                <a:srgbClr val="C00000"/>
              </a:solidFill>
              <a:ln>
                <a:noFill/>
              </a:ln>
              <a:effectLst>
                <a:innerShdw blurRad="12700" dist="889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7" name="Arc 106">
                <a:extLst>
                  <a:ext uri="{FF2B5EF4-FFF2-40B4-BE49-F238E27FC236}">
                    <a16:creationId xmlns:a16="http://schemas.microsoft.com/office/drawing/2014/main" id="{C8E4EC42-A513-472E-AE69-66EF8F71937C}"/>
                  </a:ext>
                </a:extLst>
              </p:cNvPr>
              <p:cNvSpPr/>
              <p:nvPr/>
            </p:nvSpPr>
            <p:spPr>
              <a:xfrm>
                <a:off x="5805714" y="609691"/>
                <a:ext cx="410553" cy="386869"/>
              </a:xfrm>
              <a:prstGeom prst="arc">
                <a:avLst>
                  <a:gd name="adj1" fmla="val 10648007"/>
                  <a:gd name="adj2" fmla="val 20826104"/>
                </a:avLst>
              </a:prstGeom>
              <a:ln w="50800">
                <a:gradFill>
                  <a:gsLst>
                    <a:gs pos="0">
                      <a:schemeClr val="tx1"/>
                    </a:gs>
                    <a:gs pos="46000">
                      <a:schemeClr val="bg1"/>
                    </a:gs>
                    <a:gs pos="83000">
                      <a:schemeClr val="bg1">
                        <a:lumMod val="85000"/>
                      </a:schemeClr>
                    </a:gs>
                    <a:gs pos="100000">
                      <a:schemeClr val="tx1">
                        <a:lumMod val="85000"/>
                        <a:lumOff val="15000"/>
                      </a:schemeClr>
                    </a:gs>
                  </a:gsLst>
                  <a:lin ang="5400000" scaled="1"/>
                </a:gra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08" name="Group 107">
              <a:extLst>
                <a:ext uri="{FF2B5EF4-FFF2-40B4-BE49-F238E27FC236}">
                  <a16:creationId xmlns:a16="http://schemas.microsoft.com/office/drawing/2014/main" id="{B9DF2A69-06AC-4DC9-B6C7-9A1B9D012585}"/>
                </a:ext>
              </a:extLst>
            </p:cNvPr>
            <p:cNvGrpSpPr/>
            <p:nvPr/>
          </p:nvGrpSpPr>
          <p:grpSpPr>
            <a:xfrm>
              <a:off x="5805714" y="3540803"/>
              <a:ext cx="580573" cy="386869"/>
              <a:chOff x="5805714" y="609691"/>
              <a:chExt cx="580573" cy="386869"/>
            </a:xfrm>
          </p:grpSpPr>
          <p:sp>
            <p:nvSpPr>
              <p:cNvPr id="109" name="Rectangle 108">
                <a:extLst>
                  <a:ext uri="{FF2B5EF4-FFF2-40B4-BE49-F238E27FC236}">
                    <a16:creationId xmlns:a16="http://schemas.microsoft.com/office/drawing/2014/main" id="{66D59475-186E-4F7A-A501-ABEDCC08DC98}"/>
                  </a:ext>
                </a:extLst>
              </p:cNvPr>
              <p:cNvSpPr/>
              <p:nvPr/>
            </p:nvSpPr>
            <p:spPr>
              <a:xfrm>
                <a:off x="6126481" y="682263"/>
                <a:ext cx="259806" cy="145054"/>
              </a:xfrm>
              <a:prstGeom prst="rect">
                <a:avLst/>
              </a:prstGeom>
              <a:solidFill>
                <a:srgbClr val="C00000"/>
              </a:solidFill>
              <a:ln>
                <a:noFill/>
              </a:ln>
              <a:effectLst>
                <a:innerShdw blurRad="12700" dist="889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0" name="Arc 109">
                <a:extLst>
                  <a:ext uri="{FF2B5EF4-FFF2-40B4-BE49-F238E27FC236}">
                    <a16:creationId xmlns:a16="http://schemas.microsoft.com/office/drawing/2014/main" id="{55C929AA-C5D4-4A29-94FC-BF99C03F9430}"/>
                  </a:ext>
                </a:extLst>
              </p:cNvPr>
              <p:cNvSpPr/>
              <p:nvPr/>
            </p:nvSpPr>
            <p:spPr>
              <a:xfrm>
                <a:off x="5805714" y="609691"/>
                <a:ext cx="410553" cy="386869"/>
              </a:xfrm>
              <a:prstGeom prst="arc">
                <a:avLst>
                  <a:gd name="adj1" fmla="val 10901467"/>
                  <a:gd name="adj2" fmla="val 20826104"/>
                </a:avLst>
              </a:prstGeom>
              <a:ln w="50800">
                <a:gradFill>
                  <a:gsLst>
                    <a:gs pos="0">
                      <a:schemeClr val="tx1"/>
                    </a:gs>
                    <a:gs pos="46000">
                      <a:schemeClr val="bg1"/>
                    </a:gs>
                    <a:gs pos="83000">
                      <a:schemeClr val="bg1">
                        <a:lumMod val="85000"/>
                      </a:schemeClr>
                    </a:gs>
                    <a:gs pos="100000">
                      <a:schemeClr val="tx1">
                        <a:lumMod val="85000"/>
                        <a:lumOff val="15000"/>
                      </a:schemeClr>
                    </a:gs>
                  </a:gsLst>
                  <a:lin ang="5400000" scaled="1"/>
                </a:gra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11" name="Group 110">
              <a:extLst>
                <a:ext uri="{FF2B5EF4-FFF2-40B4-BE49-F238E27FC236}">
                  <a16:creationId xmlns:a16="http://schemas.microsoft.com/office/drawing/2014/main" id="{26F5DDE8-77F1-4A19-9A73-FA16AD387091}"/>
                </a:ext>
              </a:extLst>
            </p:cNvPr>
            <p:cNvGrpSpPr/>
            <p:nvPr/>
          </p:nvGrpSpPr>
          <p:grpSpPr>
            <a:xfrm>
              <a:off x="5805714" y="3851826"/>
              <a:ext cx="580573" cy="386869"/>
              <a:chOff x="5805714" y="609691"/>
              <a:chExt cx="580573" cy="386869"/>
            </a:xfrm>
          </p:grpSpPr>
          <p:sp>
            <p:nvSpPr>
              <p:cNvPr id="112" name="Rectangle 111">
                <a:extLst>
                  <a:ext uri="{FF2B5EF4-FFF2-40B4-BE49-F238E27FC236}">
                    <a16:creationId xmlns:a16="http://schemas.microsoft.com/office/drawing/2014/main" id="{3975D25C-1E30-46E2-BA99-3037ADE31704}"/>
                  </a:ext>
                </a:extLst>
              </p:cNvPr>
              <p:cNvSpPr/>
              <p:nvPr/>
            </p:nvSpPr>
            <p:spPr>
              <a:xfrm>
                <a:off x="6126481" y="682263"/>
                <a:ext cx="259806" cy="145054"/>
              </a:xfrm>
              <a:prstGeom prst="rect">
                <a:avLst/>
              </a:prstGeom>
              <a:solidFill>
                <a:srgbClr val="C00000"/>
              </a:solidFill>
              <a:ln>
                <a:noFill/>
              </a:ln>
              <a:effectLst>
                <a:innerShdw blurRad="12700" dist="889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3" name="Arc 112">
                <a:extLst>
                  <a:ext uri="{FF2B5EF4-FFF2-40B4-BE49-F238E27FC236}">
                    <a16:creationId xmlns:a16="http://schemas.microsoft.com/office/drawing/2014/main" id="{5489E9B8-DC06-4350-B467-61A9DA0B02A7}"/>
                  </a:ext>
                </a:extLst>
              </p:cNvPr>
              <p:cNvSpPr/>
              <p:nvPr/>
            </p:nvSpPr>
            <p:spPr>
              <a:xfrm>
                <a:off x="5805714" y="609691"/>
                <a:ext cx="410553" cy="386869"/>
              </a:xfrm>
              <a:prstGeom prst="arc">
                <a:avLst>
                  <a:gd name="adj1" fmla="val 11023282"/>
                  <a:gd name="adj2" fmla="val 20826104"/>
                </a:avLst>
              </a:prstGeom>
              <a:ln w="50800">
                <a:gradFill>
                  <a:gsLst>
                    <a:gs pos="0">
                      <a:schemeClr val="tx1"/>
                    </a:gs>
                    <a:gs pos="46000">
                      <a:schemeClr val="bg1"/>
                    </a:gs>
                    <a:gs pos="83000">
                      <a:schemeClr val="bg1">
                        <a:lumMod val="85000"/>
                      </a:schemeClr>
                    </a:gs>
                    <a:gs pos="100000">
                      <a:schemeClr val="tx1">
                        <a:lumMod val="85000"/>
                        <a:lumOff val="15000"/>
                      </a:schemeClr>
                    </a:gs>
                  </a:gsLst>
                  <a:lin ang="5400000" scaled="1"/>
                </a:gra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14" name="Group 113">
              <a:extLst>
                <a:ext uri="{FF2B5EF4-FFF2-40B4-BE49-F238E27FC236}">
                  <a16:creationId xmlns:a16="http://schemas.microsoft.com/office/drawing/2014/main" id="{0375CE18-5EC1-4881-8142-DC1BC91AD094}"/>
                </a:ext>
              </a:extLst>
            </p:cNvPr>
            <p:cNvGrpSpPr/>
            <p:nvPr/>
          </p:nvGrpSpPr>
          <p:grpSpPr>
            <a:xfrm>
              <a:off x="5805714" y="4162849"/>
              <a:ext cx="580573" cy="386869"/>
              <a:chOff x="5805714" y="609691"/>
              <a:chExt cx="580573" cy="386869"/>
            </a:xfrm>
          </p:grpSpPr>
          <p:sp>
            <p:nvSpPr>
              <p:cNvPr id="115" name="Rectangle 114">
                <a:extLst>
                  <a:ext uri="{FF2B5EF4-FFF2-40B4-BE49-F238E27FC236}">
                    <a16:creationId xmlns:a16="http://schemas.microsoft.com/office/drawing/2014/main" id="{10A76D25-919A-40D9-9554-EFE2D3956BE4}"/>
                  </a:ext>
                </a:extLst>
              </p:cNvPr>
              <p:cNvSpPr/>
              <p:nvPr/>
            </p:nvSpPr>
            <p:spPr>
              <a:xfrm>
                <a:off x="6126481" y="682263"/>
                <a:ext cx="259806" cy="145054"/>
              </a:xfrm>
              <a:prstGeom prst="rect">
                <a:avLst/>
              </a:prstGeom>
              <a:solidFill>
                <a:srgbClr val="C00000"/>
              </a:solidFill>
              <a:ln>
                <a:noFill/>
              </a:ln>
              <a:effectLst>
                <a:innerShdw blurRad="12700" dist="889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6" name="Arc 115">
                <a:extLst>
                  <a:ext uri="{FF2B5EF4-FFF2-40B4-BE49-F238E27FC236}">
                    <a16:creationId xmlns:a16="http://schemas.microsoft.com/office/drawing/2014/main" id="{F541D253-66CC-4C59-909C-302800ABEEFC}"/>
                  </a:ext>
                </a:extLst>
              </p:cNvPr>
              <p:cNvSpPr/>
              <p:nvPr/>
            </p:nvSpPr>
            <p:spPr>
              <a:xfrm>
                <a:off x="5805714" y="609691"/>
                <a:ext cx="410553" cy="386869"/>
              </a:xfrm>
              <a:prstGeom prst="arc">
                <a:avLst>
                  <a:gd name="adj1" fmla="val 11168103"/>
                  <a:gd name="adj2" fmla="val 20826104"/>
                </a:avLst>
              </a:prstGeom>
              <a:ln w="50800">
                <a:gradFill>
                  <a:gsLst>
                    <a:gs pos="0">
                      <a:schemeClr val="tx1"/>
                    </a:gs>
                    <a:gs pos="46000">
                      <a:schemeClr val="bg1"/>
                    </a:gs>
                    <a:gs pos="83000">
                      <a:schemeClr val="bg1">
                        <a:lumMod val="85000"/>
                      </a:schemeClr>
                    </a:gs>
                    <a:gs pos="100000">
                      <a:schemeClr val="tx1">
                        <a:lumMod val="85000"/>
                        <a:lumOff val="15000"/>
                      </a:schemeClr>
                    </a:gs>
                  </a:gsLst>
                  <a:lin ang="5400000" scaled="1"/>
                </a:gra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17" name="Group 116">
              <a:extLst>
                <a:ext uri="{FF2B5EF4-FFF2-40B4-BE49-F238E27FC236}">
                  <a16:creationId xmlns:a16="http://schemas.microsoft.com/office/drawing/2014/main" id="{D86A99F9-8CBA-4BBB-88F7-14582E27C64C}"/>
                </a:ext>
              </a:extLst>
            </p:cNvPr>
            <p:cNvGrpSpPr/>
            <p:nvPr/>
          </p:nvGrpSpPr>
          <p:grpSpPr>
            <a:xfrm>
              <a:off x="5805714" y="4473872"/>
              <a:ext cx="580573" cy="386869"/>
              <a:chOff x="5805714" y="609691"/>
              <a:chExt cx="580573" cy="386869"/>
            </a:xfrm>
          </p:grpSpPr>
          <p:sp>
            <p:nvSpPr>
              <p:cNvPr id="118" name="Rectangle 117">
                <a:extLst>
                  <a:ext uri="{FF2B5EF4-FFF2-40B4-BE49-F238E27FC236}">
                    <a16:creationId xmlns:a16="http://schemas.microsoft.com/office/drawing/2014/main" id="{16259704-CA38-4525-8489-D1FECD12BDBC}"/>
                  </a:ext>
                </a:extLst>
              </p:cNvPr>
              <p:cNvSpPr/>
              <p:nvPr/>
            </p:nvSpPr>
            <p:spPr>
              <a:xfrm>
                <a:off x="6126481" y="682263"/>
                <a:ext cx="259806" cy="145054"/>
              </a:xfrm>
              <a:prstGeom prst="rect">
                <a:avLst/>
              </a:prstGeom>
              <a:solidFill>
                <a:srgbClr val="C00000"/>
              </a:solidFill>
              <a:ln>
                <a:noFill/>
              </a:ln>
              <a:effectLst>
                <a:innerShdw blurRad="12700" dist="889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9" name="Arc 118">
                <a:extLst>
                  <a:ext uri="{FF2B5EF4-FFF2-40B4-BE49-F238E27FC236}">
                    <a16:creationId xmlns:a16="http://schemas.microsoft.com/office/drawing/2014/main" id="{40F4FCA1-5992-49D0-8CE6-8488CF6BAF04}"/>
                  </a:ext>
                </a:extLst>
              </p:cNvPr>
              <p:cNvSpPr/>
              <p:nvPr/>
            </p:nvSpPr>
            <p:spPr>
              <a:xfrm>
                <a:off x="5805714" y="609691"/>
                <a:ext cx="410553" cy="386869"/>
              </a:xfrm>
              <a:prstGeom prst="arc">
                <a:avLst>
                  <a:gd name="adj1" fmla="val 11188676"/>
                  <a:gd name="adj2" fmla="val 20826104"/>
                </a:avLst>
              </a:prstGeom>
              <a:ln w="50800">
                <a:gradFill>
                  <a:gsLst>
                    <a:gs pos="0">
                      <a:schemeClr val="tx1"/>
                    </a:gs>
                    <a:gs pos="46000">
                      <a:schemeClr val="bg1"/>
                    </a:gs>
                    <a:gs pos="83000">
                      <a:schemeClr val="bg1">
                        <a:lumMod val="85000"/>
                      </a:schemeClr>
                    </a:gs>
                    <a:gs pos="100000">
                      <a:schemeClr val="tx1">
                        <a:lumMod val="85000"/>
                        <a:lumOff val="15000"/>
                      </a:schemeClr>
                    </a:gs>
                  </a:gsLst>
                  <a:lin ang="5400000" scaled="1"/>
                </a:gra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20" name="Group 119">
              <a:extLst>
                <a:ext uri="{FF2B5EF4-FFF2-40B4-BE49-F238E27FC236}">
                  <a16:creationId xmlns:a16="http://schemas.microsoft.com/office/drawing/2014/main" id="{F5C59377-7214-4209-BA16-86D5D1DAE2B0}"/>
                </a:ext>
              </a:extLst>
            </p:cNvPr>
            <p:cNvGrpSpPr/>
            <p:nvPr/>
          </p:nvGrpSpPr>
          <p:grpSpPr>
            <a:xfrm>
              <a:off x="5805714" y="4784895"/>
              <a:ext cx="580573" cy="386869"/>
              <a:chOff x="5805714" y="609691"/>
              <a:chExt cx="580573" cy="386869"/>
            </a:xfrm>
          </p:grpSpPr>
          <p:sp>
            <p:nvSpPr>
              <p:cNvPr id="121" name="Rectangle 120">
                <a:extLst>
                  <a:ext uri="{FF2B5EF4-FFF2-40B4-BE49-F238E27FC236}">
                    <a16:creationId xmlns:a16="http://schemas.microsoft.com/office/drawing/2014/main" id="{959A5D35-C7AE-458F-BBB5-71CD3A3F97F8}"/>
                  </a:ext>
                </a:extLst>
              </p:cNvPr>
              <p:cNvSpPr/>
              <p:nvPr/>
            </p:nvSpPr>
            <p:spPr>
              <a:xfrm>
                <a:off x="6126481" y="682263"/>
                <a:ext cx="259806" cy="145054"/>
              </a:xfrm>
              <a:prstGeom prst="rect">
                <a:avLst/>
              </a:prstGeom>
              <a:solidFill>
                <a:srgbClr val="C00000"/>
              </a:solidFill>
              <a:ln>
                <a:noFill/>
              </a:ln>
              <a:effectLst>
                <a:innerShdw blurRad="12700" dist="889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2" name="Arc 121">
                <a:extLst>
                  <a:ext uri="{FF2B5EF4-FFF2-40B4-BE49-F238E27FC236}">
                    <a16:creationId xmlns:a16="http://schemas.microsoft.com/office/drawing/2014/main" id="{F490A229-65A6-4DFF-870F-4B92A114A66A}"/>
                  </a:ext>
                </a:extLst>
              </p:cNvPr>
              <p:cNvSpPr/>
              <p:nvPr/>
            </p:nvSpPr>
            <p:spPr>
              <a:xfrm>
                <a:off x="5805714" y="609691"/>
                <a:ext cx="410553" cy="386869"/>
              </a:xfrm>
              <a:prstGeom prst="arc">
                <a:avLst>
                  <a:gd name="adj1" fmla="val 11146438"/>
                  <a:gd name="adj2" fmla="val 20826104"/>
                </a:avLst>
              </a:prstGeom>
              <a:ln w="50800">
                <a:gradFill>
                  <a:gsLst>
                    <a:gs pos="0">
                      <a:schemeClr val="tx1"/>
                    </a:gs>
                    <a:gs pos="46000">
                      <a:schemeClr val="bg1"/>
                    </a:gs>
                    <a:gs pos="83000">
                      <a:schemeClr val="bg1">
                        <a:lumMod val="85000"/>
                      </a:schemeClr>
                    </a:gs>
                    <a:gs pos="100000">
                      <a:schemeClr val="tx1">
                        <a:lumMod val="85000"/>
                        <a:lumOff val="15000"/>
                      </a:schemeClr>
                    </a:gs>
                  </a:gsLst>
                  <a:lin ang="5400000" scaled="1"/>
                </a:gra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23" name="Group 122">
              <a:extLst>
                <a:ext uri="{FF2B5EF4-FFF2-40B4-BE49-F238E27FC236}">
                  <a16:creationId xmlns:a16="http://schemas.microsoft.com/office/drawing/2014/main" id="{9EC6FFFF-2006-4366-8566-0113AD9F036A}"/>
                </a:ext>
              </a:extLst>
            </p:cNvPr>
            <p:cNvGrpSpPr/>
            <p:nvPr/>
          </p:nvGrpSpPr>
          <p:grpSpPr>
            <a:xfrm>
              <a:off x="5805714" y="5095918"/>
              <a:ext cx="580573" cy="386869"/>
              <a:chOff x="5805714" y="609691"/>
              <a:chExt cx="580573" cy="386869"/>
            </a:xfrm>
          </p:grpSpPr>
          <p:sp>
            <p:nvSpPr>
              <p:cNvPr id="124" name="Rectangle 123">
                <a:extLst>
                  <a:ext uri="{FF2B5EF4-FFF2-40B4-BE49-F238E27FC236}">
                    <a16:creationId xmlns:a16="http://schemas.microsoft.com/office/drawing/2014/main" id="{595E399E-0521-4D5B-914F-29C3ADDF2B72}"/>
                  </a:ext>
                </a:extLst>
              </p:cNvPr>
              <p:cNvSpPr/>
              <p:nvPr/>
            </p:nvSpPr>
            <p:spPr>
              <a:xfrm>
                <a:off x="6126481" y="682263"/>
                <a:ext cx="259806" cy="145054"/>
              </a:xfrm>
              <a:prstGeom prst="rect">
                <a:avLst/>
              </a:prstGeom>
              <a:solidFill>
                <a:srgbClr val="C00000"/>
              </a:solidFill>
              <a:ln>
                <a:noFill/>
              </a:ln>
              <a:effectLst>
                <a:innerShdw blurRad="12700" dist="889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5" name="Arc 124">
                <a:extLst>
                  <a:ext uri="{FF2B5EF4-FFF2-40B4-BE49-F238E27FC236}">
                    <a16:creationId xmlns:a16="http://schemas.microsoft.com/office/drawing/2014/main" id="{14739334-2472-4756-B880-7780C40DA407}"/>
                  </a:ext>
                </a:extLst>
              </p:cNvPr>
              <p:cNvSpPr/>
              <p:nvPr/>
            </p:nvSpPr>
            <p:spPr>
              <a:xfrm>
                <a:off x="5805714" y="609691"/>
                <a:ext cx="410553" cy="386869"/>
              </a:xfrm>
              <a:prstGeom prst="arc">
                <a:avLst>
                  <a:gd name="adj1" fmla="val 11122511"/>
                  <a:gd name="adj2" fmla="val 20826104"/>
                </a:avLst>
              </a:prstGeom>
              <a:ln w="50800">
                <a:gradFill>
                  <a:gsLst>
                    <a:gs pos="0">
                      <a:schemeClr val="tx1"/>
                    </a:gs>
                    <a:gs pos="46000">
                      <a:schemeClr val="bg1"/>
                    </a:gs>
                    <a:gs pos="83000">
                      <a:schemeClr val="bg1">
                        <a:lumMod val="85000"/>
                      </a:schemeClr>
                    </a:gs>
                    <a:gs pos="100000">
                      <a:schemeClr val="tx1">
                        <a:lumMod val="85000"/>
                        <a:lumOff val="15000"/>
                      </a:schemeClr>
                    </a:gs>
                  </a:gsLst>
                  <a:lin ang="5400000" scaled="1"/>
                </a:gra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26" name="Group 125">
              <a:extLst>
                <a:ext uri="{FF2B5EF4-FFF2-40B4-BE49-F238E27FC236}">
                  <a16:creationId xmlns:a16="http://schemas.microsoft.com/office/drawing/2014/main" id="{6D7FEFCF-F5E2-48A4-8DA2-466E3FA530E8}"/>
                </a:ext>
              </a:extLst>
            </p:cNvPr>
            <p:cNvGrpSpPr/>
            <p:nvPr/>
          </p:nvGrpSpPr>
          <p:grpSpPr>
            <a:xfrm>
              <a:off x="5805714" y="5406941"/>
              <a:ext cx="580573" cy="386869"/>
              <a:chOff x="5805714" y="609691"/>
              <a:chExt cx="580573" cy="386869"/>
            </a:xfrm>
          </p:grpSpPr>
          <p:sp>
            <p:nvSpPr>
              <p:cNvPr id="127" name="Rectangle 126">
                <a:extLst>
                  <a:ext uri="{FF2B5EF4-FFF2-40B4-BE49-F238E27FC236}">
                    <a16:creationId xmlns:a16="http://schemas.microsoft.com/office/drawing/2014/main" id="{5B8C7798-2FB8-447C-BA5C-ECB75C74E5AD}"/>
                  </a:ext>
                </a:extLst>
              </p:cNvPr>
              <p:cNvSpPr/>
              <p:nvPr/>
            </p:nvSpPr>
            <p:spPr>
              <a:xfrm>
                <a:off x="6126481" y="682263"/>
                <a:ext cx="259806" cy="145054"/>
              </a:xfrm>
              <a:prstGeom prst="rect">
                <a:avLst/>
              </a:prstGeom>
              <a:solidFill>
                <a:srgbClr val="C00000"/>
              </a:solidFill>
              <a:ln>
                <a:noFill/>
              </a:ln>
              <a:effectLst>
                <a:innerShdw blurRad="12700" dist="889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8" name="Arc 127">
                <a:extLst>
                  <a:ext uri="{FF2B5EF4-FFF2-40B4-BE49-F238E27FC236}">
                    <a16:creationId xmlns:a16="http://schemas.microsoft.com/office/drawing/2014/main" id="{DDFE7CA2-AC7D-4CF0-A779-1F7EC6161969}"/>
                  </a:ext>
                </a:extLst>
              </p:cNvPr>
              <p:cNvSpPr/>
              <p:nvPr/>
            </p:nvSpPr>
            <p:spPr>
              <a:xfrm>
                <a:off x="5805714" y="609691"/>
                <a:ext cx="410553" cy="386869"/>
              </a:xfrm>
              <a:prstGeom prst="arc">
                <a:avLst>
                  <a:gd name="adj1" fmla="val 10879167"/>
                  <a:gd name="adj2" fmla="val 20826104"/>
                </a:avLst>
              </a:prstGeom>
              <a:ln w="50800">
                <a:gradFill>
                  <a:gsLst>
                    <a:gs pos="0">
                      <a:schemeClr val="tx1"/>
                    </a:gs>
                    <a:gs pos="46000">
                      <a:schemeClr val="bg1"/>
                    </a:gs>
                    <a:gs pos="83000">
                      <a:schemeClr val="bg1">
                        <a:lumMod val="85000"/>
                      </a:schemeClr>
                    </a:gs>
                    <a:gs pos="100000">
                      <a:schemeClr val="tx1">
                        <a:lumMod val="85000"/>
                        <a:lumOff val="15000"/>
                      </a:schemeClr>
                    </a:gs>
                  </a:gsLst>
                  <a:lin ang="5400000" scaled="1"/>
                </a:gra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29" name="Group 128">
              <a:extLst>
                <a:ext uri="{FF2B5EF4-FFF2-40B4-BE49-F238E27FC236}">
                  <a16:creationId xmlns:a16="http://schemas.microsoft.com/office/drawing/2014/main" id="{EF6B5FAD-EB1F-43DC-8B99-11CAD21D64C9}"/>
                </a:ext>
              </a:extLst>
            </p:cNvPr>
            <p:cNvGrpSpPr/>
            <p:nvPr/>
          </p:nvGrpSpPr>
          <p:grpSpPr>
            <a:xfrm>
              <a:off x="5805714" y="5717964"/>
              <a:ext cx="611054" cy="386869"/>
              <a:chOff x="5805714" y="609691"/>
              <a:chExt cx="611054" cy="386869"/>
            </a:xfrm>
          </p:grpSpPr>
          <p:sp>
            <p:nvSpPr>
              <p:cNvPr id="130" name="Rectangle 129">
                <a:extLst>
                  <a:ext uri="{FF2B5EF4-FFF2-40B4-BE49-F238E27FC236}">
                    <a16:creationId xmlns:a16="http://schemas.microsoft.com/office/drawing/2014/main" id="{B817890A-729D-4FBB-8EF7-DAFD6F73427B}"/>
                  </a:ext>
                </a:extLst>
              </p:cNvPr>
              <p:cNvSpPr/>
              <p:nvPr/>
            </p:nvSpPr>
            <p:spPr>
              <a:xfrm>
                <a:off x="6156962" y="666847"/>
                <a:ext cx="259806" cy="145054"/>
              </a:xfrm>
              <a:prstGeom prst="rect">
                <a:avLst/>
              </a:prstGeom>
              <a:solidFill>
                <a:srgbClr val="C00000"/>
              </a:solidFill>
              <a:ln>
                <a:noFill/>
              </a:ln>
              <a:effectLst>
                <a:innerShdw blurRad="12700" dist="889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1" name="Arc 130">
                <a:extLst>
                  <a:ext uri="{FF2B5EF4-FFF2-40B4-BE49-F238E27FC236}">
                    <a16:creationId xmlns:a16="http://schemas.microsoft.com/office/drawing/2014/main" id="{EAD6132E-2435-4771-A3CC-CCE94E7A9600}"/>
                  </a:ext>
                </a:extLst>
              </p:cNvPr>
              <p:cNvSpPr/>
              <p:nvPr/>
            </p:nvSpPr>
            <p:spPr>
              <a:xfrm>
                <a:off x="5805714" y="609691"/>
                <a:ext cx="410553" cy="386869"/>
              </a:xfrm>
              <a:prstGeom prst="arc">
                <a:avLst>
                  <a:gd name="adj1" fmla="val 10992407"/>
                  <a:gd name="adj2" fmla="val 20826104"/>
                </a:avLst>
              </a:prstGeom>
              <a:ln w="50800">
                <a:gradFill>
                  <a:gsLst>
                    <a:gs pos="0">
                      <a:schemeClr val="tx1"/>
                    </a:gs>
                    <a:gs pos="46000">
                      <a:schemeClr val="bg1"/>
                    </a:gs>
                    <a:gs pos="83000">
                      <a:schemeClr val="bg1">
                        <a:lumMod val="85000"/>
                      </a:schemeClr>
                    </a:gs>
                    <a:gs pos="100000">
                      <a:schemeClr val="tx1">
                        <a:lumMod val="85000"/>
                        <a:lumOff val="15000"/>
                      </a:schemeClr>
                    </a:gs>
                  </a:gsLst>
                  <a:lin ang="5400000" scaled="1"/>
                </a:gra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32" name="Group 131">
              <a:extLst>
                <a:ext uri="{FF2B5EF4-FFF2-40B4-BE49-F238E27FC236}">
                  <a16:creationId xmlns:a16="http://schemas.microsoft.com/office/drawing/2014/main" id="{2B7006E1-B188-46BA-BAA5-15A960905F4C}"/>
                </a:ext>
              </a:extLst>
            </p:cNvPr>
            <p:cNvGrpSpPr/>
            <p:nvPr/>
          </p:nvGrpSpPr>
          <p:grpSpPr>
            <a:xfrm>
              <a:off x="5805714" y="6028987"/>
              <a:ext cx="580573" cy="386869"/>
              <a:chOff x="5805714" y="609691"/>
              <a:chExt cx="580573" cy="386869"/>
            </a:xfrm>
          </p:grpSpPr>
          <p:sp>
            <p:nvSpPr>
              <p:cNvPr id="133" name="Rectangle 132">
                <a:extLst>
                  <a:ext uri="{FF2B5EF4-FFF2-40B4-BE49-F238E27FC236}">
                    <a16:creationId xmlns:a16="http://schemas.microsoft.com/office/drawing/2014/main" id="{D01250CF-AFA1-4A19-B3C7-7F163609380B}"/>
                  </a:ext>
                </a:extLst>
              </p:cNvPr>
              <p:cNvSpPr/>
              <p:nvPr/>
            </p:nvSpPr>
            <p:spPr>
              <a:xfrm>
                <a:off x="6126481" y="682263"/>
                <a:ext cx="259806" cy="145054"/>
              </a:xfrm>
              <a:prstGeom prst="rect">
                <a:avLst/>
              </a:prstGeom>
              <a:solidFill>
                <a:srgbClr val="C00000"/>
              </a:solidFill>
              <a:ln>
                <a:noFill/>
              </a:ln>
              <a:effectLst>
                <a:innerShdw blurRad="12700" dist="889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4" name="Arc 133">
                <a:extLst>
                  <a:ext uri="{FF2B5EF4-FFF2-40B4-BE49-F238E27FC236}">
                    <a16:creationId xmlns:a16="http://schemas.microsoft.com/office/drawing/2014/main" id="{1014BA5C-C370-44EB-84DA-2D69E36CE6C3}"/>
                  </a:ext>
                </a:extLst>
              </p:cNvPr>
              <p:cNvSpPr/>
              <p:nvPr/>
            </p:nvSpPr>
            <p:spPr>
              <a:xfrm>
                <a:off x="5805714" y="609691"/>
                <a:ext cx="410553" cy="386869"/>
              </a:xfrm>
              <a:prstGeom prst="arc">
                <a:avLst>
                  <a:gd name="adj1" fmla="val 11197210"/>
                  <a:gd name="adj2" fmla="val 20826104"/>
                </a:avLst>
              </a:prstGeom>
              <a:ln w="50800">
                <a:gradFill>
                  <a:gsLst>
                    <a:gs pos="0">
                      <a:schemeClr val="tx1"/>
                    </a:gs>
                    <a:gs pos="46000">
                      <a:schemeClr val="bg1"/>
                    </a:gs>
                    <a:gs pos="83000">
                      <a:schemeClr val="bg1">
                        <a:lumMod val="85000"/>
                      </a:schemeClr>
                    </a:gs>
                    <a:gs pos="100000">
                      <a:schemeClr val="tx1">
                        <a:lumMod val="85000"/>
                        <a:lumOff val="15000"/>
                      </a:schemeClr>
                    </a:gs>
                  </a:gsLst>
                  <a:lin ang="5400000" scaled="1"/>
                </a:gra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35" name="Group 134">
              <a:extLst>
                <a:ext uri="{FF2B5EF4-FFF2-40B4-BE49-F238E27FC236}">
                  <a16:creationId xmlns:a16="http://schemas.microsoft.com/office/drawing/2014/main" id="{AD8CB7E5-EBC4-4791-B93B-D0B41B862B83}"/>
                </a:ext>
              </a:extLst>
            </p:cNvPr>
            <p:cNvGrpSpPr/>
            <p:nvPr/>
          </p:nvGrpSpPr>
          <p:grpSpPr>
            <a:xfrm>
              <a:off x="5805714" y="6340004"/>
              <a:ext cx="580573" cy="386869"/>
              <a:chOff x="5805714" y="609691"/>
              <a:chExt cx="580573" cy="386869"/>
            </a:xfrm>
          </p:grpSpPr>
          <p:sp>
            <p:nvSpPr>
              <p:cNvPr id="136" name="Rectangle 135">
                <a:extLst>
                  <a:ext uri="{FF2B5EF4-FFF2-40B4-BE49-F238E27FC236}">
                    <a16:creationId xmlns:a16="http://schemas.microsoft.com/office/drawing/2014/main" id="{CF456FF3-391C-4C8E-A128-A413BDBBB225}"/>
                  </a:ext>
                </a:extLst>
              </p:cNvPr>
              <p:cNvSpPr/>
              <p:nvPr/>
            </p:nvSpPr>
            <p:spPr>
              <a:xfrm>
                <a:off x="6126481" y="682263"/>
                <a:ext cx="259806" cy="145054"/>
              </a:xfrm>
              <a:prstGeom prst="rect">
                <a:avLst/>
              </a:prstGeom>
              <a:solidFill>
                <a:srgbClr val="C00000"/>
              </a:solidFill>
              <a:ln>
                <a:noFill/>
              </a:ln>
              <a:effectLst>
                <a:innerShdw blurRad="12700" dist="889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7" name="Arc 136">
                <a:extLst>
                  <a:ext uri="{FF2B5EF4-FFF2-40B4-BE49-F238E27FC236}">
                    <a16:creationId xmlns:a16="http://schemas.microsoft.com/office/drawing/2014/main" id="{8838FE2A-04D7-44E3-97C3-54338832CB9A}"/>
                  </a:ext>
                </a:extLst>
              </p:cNvPr>
              <p:cNvSpPr/>
              <p:nvPr/>
            </p:nvSpPr>
            <p:spPr>
              <a:xfrm>
                <a:off x="5805714" y="609691"/>
                <a:ext cx="410553" cy="386869"/>
              </a:xfrm>
              <a:prstGeom prst="arc">
                <a:avLst>
                  <a:gd name="adj1" fmla="val 11129801"/>
                  <a:gd name="adj2" fmla="val 20826104"/>
                </a:avLst>
              </a:prstGeom>
              <a:ln w="50800">
                <a:gradFill>
                  <a:gsLst>
                    <a:gs pos="0">
                      <a:schemeClr val="tx1"/>
                    </a:gs>
                    <a:gs pos="46000">
                      <a:schemeClr val="bg1"/>
                    </a:gs>
                    <a:gs pos="83000">
                      <a:schemeClr val="bg1">
                        <a:lumMod val="85000"/>
                      </a:schemeClr>
                    </a:gs>
                    <a:gs pos="100000">
                      <a:schemeClr val="tx1">
                        <a:lumMod val="85000"/>
                        <a:lumOff val="15000"/>
                      </a:schemeClr>
                    </a:gs>
                  </a:gsLst>
                  <a:lin ang="5400000" scaled="1"/>
                </a:gra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pic>
        <p:nvPicPr>
          <p:cNvPr id="31" name="Picture 30">
            <a:extLst>
              <a:ext uri="{FF2B5EF4-FFF2-40B4-BE49-F238E27FC236}">
                <a16:creationId xmlns:a16="http://schemas.microsoft.com/office/drawing/2014/main" id="{DE10141A-525C-4053-A093-07BB6349085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391" y="5289612"/>
            <a:ext cx="1653073" cy="1329791"/>
          </a:xfrm>
          <a:prstGeom prst="rect">
            <a:avLst/>
          </a:prstGeom>
        </p:spPr>
      </p:pic>
      <p:sp>
        <p:nvSpPr>
          <p:cNvPr id="148" name="TextBox 147">
            <a:extLst>
              <a:ext uri="{FF2B5EF4-FFF2-40B4-BE49-F238E27FC236}">
                <a16:creationId xmlns:a16="http://schemas.microsoft.com/office/drawing/2014/main" id="{F9D08F97-66CA-4C78-84BB-344D1281466E}"/>
              </a:ext>
            </a:extLst>
          </p:cNvPr>
          <p:cNvSpPr txBox="1"/>
          <p:nvPr/>
        </p:nvSpPr>
        <p:spPr>
          <a:xfrm>
            <a:off x="1604734" y="4745221"/>
            <a:ext cx="340715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0F3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Oswald" panose="02000503000000000000" pitchFamily="2" charset="0"/>
              </a:rPr>
              <a:t>Making English </a:t>
            </a:r>
            <a:r>
              <a:rPr lang="en-US" sz="4000" b="1" dirty="0" err="1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0F3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Oswald" panose="02000503000000000000" pitchFamily="2" charset="0"/>
              </a:rPr>
              <a:t>imPossible</a:t>
            </a:r>
            <a:r>
              <a:rPr lang="en-US" sz="40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0F3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Oswald" panose="02000503000000000000" pitchFamily="2" charset="0"/>
              </a:rPr>
              <a:t>!</a:t>
            </a:r>
          </a:p>
        </p:txBody>
      </p:sp>
      <p:sp>
        <p:nvSpPr>
          <p:cNvPr id="164" name="Oval 163">
            <a:extLst>
              <a:ext uri="{FF2B5EF4-FFF2-40B4-BE49-F238E27FC236}">
                <a16:creationId xmlns:a16="http://schemas.microsoft.com/office/drawing/2014/main" id="{6269E7CA-763C-42B3-A32F-1BB8293F5913}"/>
              </a:ext>
            </a:extLst>
          </p:cNvPr>
          <p:cNvSpPr/>
          <p:nvPr/>
        </p:nvSpPr>
        <p:spPr>
          <a:xfrm>
            <a:off x="6370643" y="6716979"/>
            <a:ext cx="5047033" cy="186460"/>
          </a:xfrm>
          <a:prstGeom prst="ellipse">
            <a:avLst/>
          </a:prstGeom>
          <a:gradFill flip="none" rotWithShape="1">
            <a:gsLst>
              <a:gs pos="100000">
                <a:srgbClr val="979C9F">
                  <a:alpha val="0"/>
                </a:srgbClr>
              </a:gs>
              <a:gs pos="0">
                <a:schemeClr val="tx1">
                  <a:alpha val="7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016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6" name="Open envelope">
            <a:extLst>
              <a:ext uri="{FF2B5EF4-FFF2-40B4-BE49-F238E27FC236}">
                <a16:creationId xmlns:a16="http://schemas.microsoft.com/office/drawing/2014/main" id="{571C552D-F4D3-4008-A34F-A63BAD2FA257}"/>
              </a:ext>
            </a:extLst>
          </p:cNvPr>
          <p:cNvSpPr/>
          <p:nvPr/>
        </p:nvSpPr>
        <p:spPr>
          <a:xfrm rot="10800000" flipH="1" flipV="1">
            <a:off x="6455775" y="2951643"/>
            <a:ext cx="5047033" cy="1950764"/>
          </a:xfrm>
          <a:prstGeom prst="triangle">
            <a:avLst/>
          </a:prstGeom>
          <a:gradFill flip="none" rotWithShape="1">
            <a:gsLst>
              <a:gs pos="0">
                <a:srgbClr val="EA005F"/>
              </a:gs>
              <a:gs pos="100000">
                <a:srgbClr val="FF3F8D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7" name="Rectangle 166">
            <a:extLst>
              <a:ext uri="{FF2B5EF4-FFF2-40B4-BE49-F238E27FC236}">
                <a16:creationId xmlns:a16="http://schemas.microsoft.com/office/drawing/2014/main" id="{6FE30EC0-628F-4446-91F8-2B55FE59B876}"/>
              </a:ext>
            </a:extLst>
          </p:cNvPr>
          <p:cNvSpPr/>
          <p:nvPr/>
        </p:nvSpPr>
        <p:spPr>
          <a:xfrm>
            <a:off x="6466976" y="2878052"/>
            <a:ext cx="5025309" cy="3677964"/>
          </a:xfrm>
          <a:prstGeom prst="rect">
            <a:avLst/>
          </a:prstGeom>
          <a:gradFill flip="none" rotWithShape="1">
            <a:gsLst>
              <a:gs pos="55000">
                <a:schemeClr val="bg1"/>
              </a:gs>
              <a:gs pos="85825">
                <a:srgbClr val="FFCCD5"/>
              </a:gs>
              <a:gs pos="100000">
                <a:srgbClr val="FFCCD5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168" name="Group 167">
            <a:extLst>
              <a:ext uri="{FF2B5EF4-FFF2-40B4-BE49-F238E27FC236}">
                <a16:creationId xmlns:a16="http://schemas.microsoft.com/office/drawing/2014/main" id="{C9E40A1B-8896-417E-8B4B-2811AA11B784}"/>
              </a:ext>
            </a:extLst>
          </p:cNvPr>
          <p:cNvGrpSpPr/>
          <p:nvPr/>
        </p:nvGrpSpPr>
        <p:grpSpPr>
          <a:xfrm>
            <a:off x="6800650" y="221423"/>
            <a:ext cx="4454028" cy="5782467"/>
            <a:chOff x="452287" y="254405"/>
            <a:chExt cx="2338459" cy="5094107"/>
          </a:xfrm>
          <a:solidFill>
            <a:srgbClr val="FFF0F3"/>
          </a:solidFill>
        </p:grpSpPr>
        <p:grpSp>
          <p:nvGrpSpPr>
            <p:cNvPr id="169" name="Group 168">
              <a:extLst>
                <a:ext uri="{FF2B5EF4-FFF2-40B4-BE49-F238E27FC236}">
                  <a16:creationId xmlns:a16="http://schemas.microsoft.com/office/drawing/2014/main" id="{9DF0A43B-9F9D-4B80-83A9-FABAEEDF79ED}"/>
                </a:ext>
              </a:extLst>
            </p:cNvPr>
            <p:cNvGrpSpPr/>
            <p:nvPr/>
          </p:nvGrpSpPr>
          <p:grpSpPr>
            <a:xfrm>
              <a:off x="452287" y="254405"/>
              <a:ext cx="2338459" cy="5094107"/>
              <a:chOff x="3648951" y="-84249"/>
              <a:chExt cx="2850194" cy="6208871"/>
            </a:xfrm>
            <a:grpFill/>
          </p:grpSpPr>
          <p:sp>
            <p:nvSpPr>
              <p:cNvPr id="171" name="Rectangle 170">
                <a:extLst>
                  <a:ext uri="{FF2B5EF4-FFF2-40B4-BE49-F238E27FC236}">
                    <a16:creationId xmlns:a16="http://schemas.microsoft.com/office/drawing/2014/main" id="{4E6E8182-A5D0-4D5B-976D-FE132A0B0577}"/>
                  </a:ext>
                </a:extLst>
              </p:cNvPr>
              <p:cNvSpPr/>
              <p:nvPr/>
            </p:nvSpPr>
            <p:spPr>
              <a:xfrm>
                <a:off x="3648951" y="4572404"/>
                <a:ext cx="2850194" cy="1552218"/>
              </a:xfrm>
              <a:prstGeom prst="rect">
                <a:avLst/>
              </a:prstGeom>
              <a:grpFill/>
              <a:ln w="38100" cmpd="thinThick">
                <a:noFill/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2" name="Rectangle 171">
                <a:extLst>
                  <a:ext uri="{FF2B5EF4-FFF2-40B4-BE49-F238E27FC236}">
                    <a16:creationId xmlns:a16="http://schemas.microsoft.com/office/drawing/2014/main" id="{2762A82E-3F8D-4DA6-A892-3812F33C983D}"/>
                  </a:ext>
                </a:extLst>
              </p:cNvPr>
              <p:cNvSpPr/>
              <p:nvPr/>
            </p:nvSpPr>
            <p:spPr>
              <a:xfrm>
                <a:off x="3648951" y="3020188"/>
                <a:ext cx="2850194" cy="1552218"/>
              </a:xfrm>
              <a:prstGeom prst="rect">
                <a:avLst/>
              </a:prstGeom>
              <a:grpFill/>
              <a:ln w="38100" cmpd="thinThick">
                <a:noFill/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3" name="Rectangle 172">
                <a:extLst>
                  <a:ext uri="{FF2B5EF4-FFF2-40B4-BE49-F238E27FC236}">
                    <a16:creationId xmlns:a16="http://schemas.microsoft.com/office/drawing/2014/main" id="{A1C08D55-44AC-47D5-9AB8-D7E6404771DC}"/>
                  </a:ext>
                </a:extLst>
              </p:cNvPr>
              <p:cNvSpPr/>
              <p:nvPr/>
            </p:nvSpPr>
            <p:spPr>
              <a:xfrm>
                <a:off x="3648951" y="1467969"/>
                <a:ext cx="2850194" cy="1552218"/>
              </a:xfrm>
              <a:prstGeom prst="rect">
                <a:avLst/>
              </a:prstGeom>
              <a:grpFill/>
              <a:ln w="38100" cmpd="thinThick">
                <a:noFill/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4" name="Rectangle 173">
                <a:extLst>
                  <a:ext uri="{FF2B5EF4-FFF2-40B4-BE49-F238E27FC236}">
                    <a16:creationId xmlns:a16="http://schemas.microsoft.com/office/drawing/2014/main" id="{AE2BD0B6-681B-4B0F-B8FB-979FCC0D7DA9}"/>
                  </a:ext>
                </a:extLst>
              </p:cNvPr>
              <p:cNvSpPr/>
              <p:nvPr/>
            </p:nvSpPr>
            <p:spPr>
              <a:xfrm>
                <a:off x="3648951" y="-84249"/>
                <a:ext cx="2850194" cy="1552218"/>
              </a:xfrm>
              <a:prstGeom prst="rect">
                <a:avLst/>
              </a:prstGeom>
              <a:grpFill/>
              <a:ln w="38100" cmpd="thinThick">
                <a:noFill/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170" name="TextBox 169">
              <a:extLst>
                <a:ext uri="{FF2B5EF4-FFF2-40B4-BE49-F238E27FC236}">
                  <a16:creationId xmlns:a16="http://schemas.microsoft.com/office/drawing/2014/main" id="{7F26E793-7C7F-4888-8CAE-ED82B8BCBF46}"/>
                </a:ext>
              </a:extLst>
            </p:cNvPr>
            <p:cNvSpPr txBox="1"/>
            <p:nvPr/>
          </p:nvSpPr>
          <p:spPr>
            <a:xfrm>
              <a:off x="977566" y="574032"/>
              <a:ext cx="1264886" cy="1382804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4800" dirty="0">
                  <a:solidFill>
                    <a:schemeClr val="bg1">
                      <a:lumMod val="50000"/>
                    </a:schemeClr>
                  </a:solidFill>
                  <a:latin typeface="Oswald" panose="02000503000000000000" pitchFamily="2" charset="0"/>
                </a:rPr>
                <a:t>Dear </a:t>
              </a:r>
            </a:p>
            <a:p>
              <a:pPr algn="ctr"/>
              <a:r>
                <a:rPr lang="en-US" sz="4800" dirty="0">
                  <a:solidFill>
                    <a:schemeClr val="bg1">
                      <a:lumMod val="50000"/>
                    </a:schemeClr>
                  </a:solidFill>
                  <a:latin typeface="Oswald" panose="02000503000000000000" pitchFamily="2" charset="0"/>
                </a:rPr>
                <a:t>Pen Pal</a:t>
              </a:r>
            </a:p>
          </p:txBody>
        </p:sp>
      </p:grpSp>
      <p:sp>
        <p:nvSpPr>
          <p:cNvPr id="175" name="Isosceles Triangle 174">
            <a:extLst>
              <a:ext uri="{FF2B5EF4-FFF2-40B4-BE49-F238E27FC236}">
                <a16:creationId xmlns:a16="http://schemas.microsoft.com/office/drawing/2014/main" id="{C9895B6D-83B0-4AB7-99AA-D4F04DB5E6E0}"/>
              </a:ext>
            </a:extLst>
          </p:cNvPr>
          <p:cNvSpPr/>
          <p:nvPr/>
        </p:nvSpPr>
        <p:spPr>
          <a:xfrm rot="5400000">
            <a:off x="5869980" y="3462433"/>
            <a:ext cx="3677964" cy="2523516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6" name="Isosceles Triangle 175">
            <a:extLst>
              <a:ext uri="{FF2B5EF4-FFF2-40B4-BE49-F238E27FC236}">
                <a16:creationId xmlns:a16="http://schemas.microsoft.com/office/drawing/2014/main" id="{07B0220D-0216-4DFF-8BDD-3DE0FADA6A0E}"/>
              </a:ext>
            </a:extLst>
          </p:cNvPr>
          <p:cNvSpPr/>
          <p:nvPr/>
        </p:nvSpPr>
        <p:spPr>
          <a:xfrm rot="5400000" flipH="1" flipV="1">
            <a:off x="8393622" y="3456283"/>
            <a:ext cx="3677964" cy="2523516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7" name="Isosceles Triangle 176">
            <a:extLst>
              <a:ext uri="{FF2B5EF4-FFF2-40B4-BE49-F238E27FC236}">
                <a16:creationId xmlns:a16="http://schemas.microsoft.com/office/drawing/2014/main" id="{A2F86AC1-61EC-4E0E-A6D9-B338814FE59D}"/>
              </a:ext>
            </a:extLst>
          </p:cNvPr>
          <p:cNvSpPr/>
          <p:nvPr/>
        </p:nvSpPr>
        <p:spPr>
          <a:xfrm rot="10800000" flipH="1" flipV="1">
            <a:off x="6453415" y="4605251"/>
            <a:ext cx="5047033" cy="1950764"/>
          </a:xfrm>
          <a:prstGeom prst="triangle">
            <a:avLst/>
          </a:prstGeom>
          <a:solidFill>
            <a:srgbClr val="C0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8" name="Closed Evvelope Pink">
            <a:extLst>
              <a:ext uri="{FF2B5EF4-FFF2-40B4-BE49-F238E27FC236}">
                <a16:creationId xmlns:a16="http://schemas.microsoft.com/office/drawing/2014/main" id="{26D245A5-CA5D-4A1E-B5E6-ADA75C503C56}"/>
              </a:ext>
            </a:extLst>
          </p:cNvPr>
          <p:cNvSpPr/>
          <p:nvPr/>
        </p:nvSpPr>
        <p:spPr>
          <a:xfrm rot="10800000" flipH="1">
            <a:off x="6445890" y="2878050"/>
            <a:ext cx="5047033" cy="1950764"/>
          </a:xfrm>
          <a:prstGeom prst="triangle">
            <a:avLst/>
          </a:prstGeom>
          <a:solidFill>
            <a:srgbClr val="C00000"/>
          </a:solidFill>
          <a:ln>
            <a:solidFill>
              <a:srgbClr val="FFCCD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9" name="Open Pink">
            <a:extLst>
              <a:ext uri="{FF2B5EF4-FFF2-40B4-BE49-F238E27FC236}">
                <a16:creationId xmlns:a16="http://schemas.microsoft.com/office/drawing/2014/main" id="{714CCBE4-8C3D-47C8-8DBE-D16DFF1C41F7}"/>
              </a:ext>
            </a:extLst>
          </p:cNvPr>
          <p:cNvSpPr/>
          <p:nvPr/>
        </p:nvSpPr>
        <p:spPr>
          <a:xfrm>
            <a:off x="8289616" y="5379257"/>
            <a:ext cx="1369596" cy="430267"/>
          </a:xfrm>
          <a:prstGeom prst="roundRect">
            <a:avLst/>
          </a:prstGeom>
          <a:solidFill>
            <a:srgbClr val="FFCC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rgbClr val="C00000"/>
                </a:solidFill>
              </a:rPr>
              <a:t>OPEN</a:t>
            </a:r>
          </a:p>
        </p:txBody>
      </p:sp>
      <p:sp>
        <p:nvSpPr>
          <p:cNvPr id="180" name="Oval 179">
            <a:extLst>
              <a:ext uri="{FF2B5EF4-FFF2-40B4-BE49-F238E27FC236}">
                <a16:creationId xmlns:a16="http://schemas.microsoft.com/office/drawing/2014/main" id="{44A46C96-3322-4C4B-B766-583D9CA30B95}"/>
              </a:ext>
            </a:extLst>
          </p:cNvPr>
          <p:cNvSpPr/>
          <p:nvPr/>
        </p:nvSpPr>
        <p:spPr>
          <a:xfrm>
            <a:off x="6455775" y="6716644"/>
            <a:ext cx="5047033" cy="186460"/>
          </a:xfrm>
          <a:prstGeom prst="ellipse">
            <a:avLst/>
          </a:prstGeom>
          <a:gradFill flip="none" rotWithShape="1">
            <a:gsLst>
              <a:gs pos="100000">
                <a:srgbClr val="979C9F">
                  <a:alpha val="0"/>
                </a:srgbClr>
              </a:gs>
              <a:gs pos="0">
                <a:schemeClr val="tx1">
                  <a:alpha val="7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016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1" name="Picture 5">
            <a:extLst>
              <a:ext uri="{FF2B5EF4-FFF2-40B4-BE49-F238E27FC236}">
                <a16:creationId xmlns:a16="http://schemas.microsoft.com/office/drawing/2014/main" id="{01159D0C-9718-48B9-99B1-8A7B890D198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7974" y="5723390"/>
            <a:ext cx="3163247" cy="8751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3203EE98-7D6F-43CC-AECD-6C778B70B17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47366" y="1804402"/>
            <a:ext cx="1493512" cy="1469992"/>
          </a:xfrm>
          <a:prstGeom prst="rect">
            <a:avLst/>
          </a:prstGeom>
        </p:spPr>
      </p:pic>
      <p:sp>
        <p:nvSpPr>
          <p:cNvPr id="182" name="TAB">
            <a:extLst>
              <a:ext uri="{FF2B5EF4-FFF2-40B4-BE49-F238E27FC236}">
                <a16:creationId xmlns:a16="http://schemas.microsoft.com/office/drawing/2014/main" id="{EEFAC930-3C82-4E98-A1AC-EB369E69B567}"/>
              </a:ext>
            </a:extLst>
          </p:cNvPr>
          <p:cNvSpPr/>
          <p:nvPr/>
        </p:nvSpPr>
        <p:spPr>
          <a:xfrm>
            <a:off x="-230229" y="71014"/>
            <a:ext cx="457200" cy="457200"/>
          </a:xfrm>
          <a:prstGeom prst="pie">
            <a:avLst>
              <a:gd name="adj1" fmla="val 16155353"/>
              <a:gd name="adj2" fmla="val 5400000"/>
            </a:avLst>
          </a:prstGeom>
          <a:solidFill>
            <a:srgbClr val="C00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grpSp>
        <p:nvGrpSpPr>
          <p:cNvPr id="7" name="NAVIGATION SIDEBAR">
            <a:extLst>
              <a:ext uri="{FF2B5EF4-FFF2-40B4-BE49-F238E27FC236}">
                <a16:creationId xmlns:a16="http://schemas.microsoft.com/office/drawing/2014/main" id="{817F1E7A-55EF-431B-B200-D4304CAF3669}"/>
              </a:ext>
            </a:extLst>
          </p:cNvPr>
          <p:cNvGrpSpPr/>
          <p:nvPr/>
        </p:nvGrpSpPr>
        <p:grpSpPr>
          <a:xfrm>
            <a:off x="3424" y="-106"/>
            <a:ext cx="2057399" cy="6858106"/>
            <a:chOff x="3424" y="-106"/>
            <a:chExt cx="2057399" cy="6858106"/>
          </a:xfrm>
          <a:solidFill>
            <a:srgbClr val="E69999"/>
          </a:solidFill>
        </p:grpSpPr>
        <p:sp>
          <p:nvSpPr>
            <p:cNvPr id="191" name="SIDEBAR">
              <a:extLst>
                <a:ext uri="{FF2B5EF4-FFF2-40B4-BE49-F238E27FC236}">
                  <a16:creationId xmlns:a16="http://schemas.microsoft.com/office/drawing/2014/main" id="{B8EA3CF4-9092-4F40-95FD-69922EFE9087}"/>
                </a:ext>
              </a:extLst>
            </p:cNvPr>
            <p:cNvSpPr/>
            <p:nvPr/>
          </p:nvSpPr>
          <p:spPr>
            <a:xfrm>
              <a:off x="3424" y="-106"/>
              <a:ext cx="2057399" cy="6858106"/>
            </a:xfrm>
            <a:custGeom>
              <a:avLst/>
              <a:gdLst>
                <a:gd name="connsiteX0" fmla="*/ 0 w 2057399"/>
                <a:gd name="connsiteY0" fmla="*/ 0 h 6858106"/>
                <a:gd name="connsiteX1" fmla="*/ 1828800 w 2057399"/>
                <a:gd name="connsiteY1" fmla="*/ 0 h 6858106"/>
                <a:gd name="connsiteX2" fmla="*/ 1828800 w 2057399"/>
                <a:gd name="connsiteY2" fmla="*/ 481 h 6858106"/>
                <a:gd name="connsiteX3" fmla="*/ 1885820 w 2057399"/>
                <a:gd name="connsiteY3" fmla="*/ 7326 h 6858106"/>
                <a:gd name="connsiteX4" fmla="*/ 2025776 w 2057399"/>
                <a:gd name="connsiteY4" fmla="*/ 112696 h 6858106"/>
                <a:gd name="connsiteX5" fmla="*/ 2027266 w 2057399"/>
                <a:gd name="connsiteY5" fmla="*/ 342148 h 6858106"/>
                <a:gd name="connsiteX6" fmla="*/ 1828800 w 2057399"/>
                <a:gd name="connsiteY6" fmla="*/ 457306 h 6858106"/>
                <a:gd name="connsiteX7" fmla="*/ 1828800 w 2057399"/>
                <a:gd name="connsiteY7" fmla="*/ 6858106 h 6858106"/>
                <a:gd name="connsiteX8" fmla="*/ 0 w 2057399"/>
                <a:gd name="connsiteY8" fmla="*/ 6858106 h 68581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057399" h="6858106">
                  <a:moveTo>
                    <a:pt x="0" y="0"/>
                  </a:moveTo>
                  <a:lnTo>
                    <a:pt x="1828800" y="0"/>
                  </a:lnTo>
                  <a:lnTo>
                    <a:pt x="1828800" y="481"/>
                  </a:lnTo>
                  <a:lnTo>
                    <a:pt x="1885820" y="7326"/>
                  </a:lnTo>
                  <a:cubicBezTo>
                    <a:pt x="1943832" y="22272"/>
                    <a:pt x="1994557" y="59688"/>
                    <a:pt x="2025776" y="112696"/>
                  </a:cubicBezTo>
                  <a:cubicBezTo>
                    <a:pt x="2067402" y="183374"/>
                    <a:pt x="2067970" y="270935"/>
                    <a:pt x="2027266" y="342148"/>
                  </a:cubicBezTo>
                  <a:cubicBezTo>
                    <a:pt x="1986562" y="413360"/>
                    <a:pt x="1910824" y="457306"/>
                    <a:pt x="1828800" y="457306"/>
                  </a:cubicBezTo>
                  <a:lnTo>
                    <a:pt x="1828800" y="6858106"/>
                  </a:lnTo>
                  <a:lnTo>
                    <a:pt x="0" y="6858106"/>
                  </a:lnTo>
                  <a:close/>
                </a:path>
              </a:pathLst>
            </a:custGeom>
            <a:grpFill/>
            <a:ln>
              <a:solidFill>
                <a:srgbClr val="E699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92" name="MENU">
              <a:extLst>
                <a:ext uri="{FF2B5EF4-FFF2-40B4-BE49-F238E27FC236}">
                  <a16:creationId xmlns:a16="http://schemas.microsoft.com/office/drawing/2014/main" id="{4D92E140-8179-41D6-955F-28F046C73244}"/>
                </a:ext>
              </a:extLst>
            </p:cNvPr>
            <p:cNvSpPr txBox="1"/>
            <p:nvPr userDrawn="1"/>
          </p:nvSpPr>
          <p:spPr>
            <a:xfrm>
              <a:off x="138053" y="111423"/>
              <a:ext cx="1418978" cy="646331"/>
            </a:xfrm>
            <a:prstGeom prst="rect">
              <a:avLst/>
            </a:prstGeom>
            <a:grpFill/>
            <a:ln>
              <a:solidFill>
                <a:srgbClr val="E69999"/>
              </a:solidFill>
            </a:ln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3600" b="1" dirty="0">
                  <a:solidFill>
                    <a:srgbClr val="C00000"/>
                  </a:solidFill>
                </a:rPr>
                <a:t>MENU</a:t>
              </a:r>
              <a:endParaRPr lang="en-GB" sz="3600" b="1" dirty="0">
                <a:solidFill>
                  <a:srgbClr val="C00000"/>
                </a:solidFill>
              </a:endParaRPr>
            </a:p>
          </p:txBody>
        </p:sp>
        <p:sp>
          <p:nvSpPr>
            <p:cNvPr id="193" name="LINK 1">
              <a:hlinkClick r:id="rId6" action="ppaction://hlinksldjump"/>
              <a:extLst>
                <a:ext uri="{FF2B5EF4-FFF2-40B4-BE49-F238E27FC236}">
                  <a16:creationId xmlns:a16="http://schemas.microsoft.com/office/drawing/2014/main" id="{51A64709-CEDE-4F44-AF2A-A32C33FB2B8C}"/>
                </a:ext>
              </a:extLst>
            </p:cNvPr>
            <p:cNvSpPr txBox="1"/>
            <p:nvPr userDrawn="1"/>
          </p:nvSpPr>
          <p:spPr>
            <a:xfrm>
              <a:off x="184757" y="933045"/>
              <a:ext cx="986937" cy="646331"/>
            </a:xfrm>
            <a:prstGeom prst="rect">
              <a:avLst/>
            </a:prstGeom>
            <a:grpFill/>
            <a:ln>
              <a:solidFill>
                <a:srgbClr val="E69999"/>
              </a:solidFill>
            </a:ln>
          </p:spPr>
          <p:txBody>
            <a:bodyPr wrap="none" rtlCol="0">
              <a:spAutoFit/>
            </a:bodyPr>
            <a:lstStyle/>
            <a:p>
              <a:pPr algn="l"/>
              <a:r>
                <a:rPr lang="en-US" b="1" dirty="0">
                  <a:solidFill>
                    <a:srgbClr val="C00000"/>
                  </a:solidFill>
                </a:rPr>
                <a:t>2</a:t>
              </a:r>
              <a:r>
                <a:rPr lang="en-US" b="1" baseline="30000" dirty="0">
                  <a:solidFill>
                    <a:srgbClr val="C00000"/>
                  </a:solidFill>
                </a:rPr>
                <a:t>nd</a:t>
              </a:r>
              <a:r>
                <a:rPr lang="en-US" b="1" dirty="0">
                  <a:solidFill>
                    <a:srgbClr val="C00000"/>
                  </a:solidFill>
                </a:rPr>
                <a:t> Year </a:t>
              </a:r>
            </a:p>
            <a:p>
              <a:pPr algn="l"/>
              <a:r>
                <a:rPr lang="en-US" b="1" dirty="0">
                  <a:solidFill>
                    <a:srgbClr val="C00000"/>
                  </a:solidFill>
                </a:rPr>
                <a:t>Term 1</a:t>
              </a:r>
            </a:p>
          </p:txBody>
        </p:sp>
        <p:sp>
          <p:nvSpPr>
            <p:cNvPr id="201" name="Rectangle: Rounded Corners 200">
              <a:hlinkClick r:id="rId7" action="ppaction://hlinksldjump"/>
              <a:extLst>
                <a:ext uri="{FF2B5EF4-FFF2-40B4-BE49-F238E27FC236}">
                  <a16:creationId xmlns:a16="http://schemas.microsoft.com/office/drawing/2014/main" id="{3E096A13-85C9-4D39-B1E3-BD15DE657A1B}"/>
                </a:ext>
              </a:extLst>
            </p:cNvPr>
            <p:cNvSpPr/>
            <p:nvPr/>
          </p:nvSpPr>
          <p:spPr>
            <a:xfrm>
              <a:off x="371781" y="5904147"/>
              <a:ext cx="922146" cy="643033"/>
            </a:xfrm>
            <a:prstGeom prst="roundRect">
              <a:avLst/>
            </a:prstGeom>
            <a:solidFill>
              <a:srgbClr val="C00000"/>
            </a:solidFill>
            <a:ln>
              <a:solidFill>
                <a:srgbClr val="E69999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b="1" dirty="0">
                  <a:solidFill>
                    <a:srgbClr val="FFF0F3"/>
                  </a:solidFill>
                </a:rPr>
                <a:t>HOME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54505784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17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7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" dur="500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1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1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9"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51" restart="whenNotActive" fill="hold" evtFilter="cancelBubble" nodeType="interactiveSeq">
                <p:stCondLst>
                  <p:cond evt="onClick" delay="0">
                    <p:tgtEl>
                      <p:spTgt spid="18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" fill="hold">
                      <p:stCondLst>
                        <p:cond delay="0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2"/>
                  </p:tgtEl>
                </p:cond>
              </p:nextCondLst>
            </p:seq>
          </p:childTnLst>
        </p:cTn>
      </p:par>
    </p:tnLst>
    <p:bldLst>
      <p:bldP spid="148" grpId="0"/>
      <p:bldP spid="166" grpId="0" animBg="1"/>
      <p:bldP spid="17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Rectangle 147">
            <a:extLst>
              <a:ext uri="{FF2B5EF4-FFF2-40B4-BE49-F238E27FC236}">
                <a16:creationId xmlns:a16="http://schemas.microsoft.com/office/drawing/2014/main" id="{55C089E3-40F2-48EE-94AD-97A50E3AC6F8}"/>
              </a:ext>
            </a:extLst>
          </p:cNvPr>
          <p:cNvSpPr/>
          <p:nvPr/>
        </p:nvSpPr>
        <p:spPr>
          <a:xfrm>
            <a:off x="6096000" y="0"/>
            <a:ext cx="5660571" cy="6858000"/>
          </a:xfrm>
          <a:prstGeom prst="rect">
            <a:avLst/>
          </a:prstGeom>
          <a:solidFill>
            <a:srgbClr val="C00000"/>
          </a:solidFill>
          <a:ln>
            <a:noFill/>
          </a:ln>
          <a:effectLst>
            <a:outerShdw blurRad="50800" dist="762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9" name="Rectangle 158">
            <a:extLst>
              <a:ext uri="{FF2B5EF4-FFF2-40B4-BE49-F238E27FC236}">
                <a16:creationId xmlns:a16="http://schemas.microsoft.com/office/drawing/2014/main" id="{1BAB97E0-26E0-426B-98FC-A647B4EF444D}"/>
              </a:ext>
            </a:extLst>
          </p:cNvPr>
          <p:cNvSpPr/>
          <p:nvPr/>
        </p:nvSpPr>
        <p:spPr>
          <a:xfrm>
            <a:off x="6139889" y="139068"/>
            <a:ext cx="5415656" cy="6534751"/>
          </a:xfrm>
          <a:prstGeom prst="rect">
            <a:avLst/>
          </a:prstGeom>
          <a:solidFill>
            <a:srgbClr val="FFF0F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6" name="Rectangle 65">
            <a:extLst>
              <a:ext uri="{FF2B5EF4-FFF2-40B4-BE49-F238E27FC236}">
                <a16:creationId xmlns:a16="http://schemas.microsoft.com/office/drawing/2014/main" id="{C03955BB-E41C-4E77-BB48-325360470229}"/>
              </a:ext>
            </a:extLst>
          </p:cNvPr>
          <p:cNvSpPr/>
          <p:nvPr/>
        </p:nvSpPr>
        <p:spPr>
          <a:xfrm>
            <a:off x="275044" y="-5786"/>
            <a:ext cx="5681417" cy="6858000"/>
          </a:xfrm>
          <a:prstGeom prst="rect">
            <a:avLst/>
          </a:prstGeom>
          <a:solidFill>
            <a:srgbClr val="C00000"/>
          </a:solidFill>
          <a:ln>
            <a:noFill/>
          </a:ln>
          <a:effectLst>
            <a:outerShdw blurRad="50800" dist="889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8" name="Rectangle 157">
            <a:extLst>
              <a:ext uri="{FF2B5EF4-FFF2-40B4-BE49-F238E27FC236}">
                <a16:creationId xmlns:a16="http://schemas.microsoft.com/office/drawing/2014/main" id="{D1D8B055-67A1-40B6-A060-EFA5BD85123F}"/>
              </a:ext>
            </a:extLst>
          </p:cNvPr>
          <p:cNvSpPr/>
          <p:nvPr/>
        </p:nvSpPr>
        <p:spPr>
          <a:xfrm>
            <a:off x="469381" y="120714"/>
            <a:ext cx="5415656" cy="6534751"/>
          </a:xfrm>
          <a:prstGeom prst="rect">
            <a:avLst/>
          </a:prstGeom>
          <a:solidFill>
            <a:srgbClr val="FFF0F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0F1A4B53-3DA8-4B08-87F6-99E2B5780CCB}"/>
              </a:ext>
            </a:extLst>
          </p:cNvPr>
          <p:cNvGrpSpPr/>
          <p:nvPr/>
        </p:nvGrpSpPr>
        <p:grpSpPr>
          <a:xfrm>
            <a:off x="5604611" y="119550"/>
            <a:ext cx="781676" cy="6607323"/>
            <a:chOff x="5604611" y="119550"/>
            <a:chExt cx="781676" cy="6607323"/>
          </a:xfrm>
          <a:solidFill>
            <a:srgbClr val="C00000"/>
          </a:solidFill>
        </p:grpSpPr>
        <p:sp>
          <p:nvSpPr>
            <p:cNvPr id="67" name="Rectangle 66">
              <a:extLst>
                <a:ext uri="{FF2B5EF4-FFF2-40B4-BE49-F238E27FC236}">
                  <a16:creationId xmlns:a16="http://schemas.microsoft.com/office/drawing/2014/main" id="{D119F2DB-0E38-4A31-831F-2BAF295D2A25}"/>
                </a:ext>
              </a:extLst>
            </p:cNvPr>
            <p:cNvSpPr/>
            <p:nvPr/>
          </p:nvSpPr>
          <p:spPr>
            <a:xfrm>
              <a:off x="5635694" y="202535"/>
              <a:ext cx="259806" cy="145054"/>
            </a:xfrm>
            <a:prstGeom prst="rect">
              <a:avLst/>
            </a:prstGeom>
            <a:grpFill/>
            <a:ln>
              <a:noFill/>
            </a:ln>
            <a:effectLst>
              <a:innerShdw blurRad="127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AEE5042A-E067-4FB7-BCFF-00BB33BFEDEC}"/>
                </a:ext>
              </a:extLst>
            </p:cNvPr>
            <p:cNvGrpSpPr/>
            <p:nvPr/>
          </p:nvGrpSpPr>
          <p:grpSpPr>
            <a:xfrm>
              <a:off x="5805714" y="119550"/>
              <a:ext cx="580573" cy="386869"/>
              <a:chOff x="5805714" y="609691"/>
              <a:chExt cx="580573" cy="386869"/>
            </a:xfrm>
            <a:grpFill/>
          </p:grpSpPr>
          <p:sp>
            <p:nvSpPr>
              <p:cNvPr id="5" name="Rectangle 4">
                <a:extLst>
                  <a:ext uri="{FF2B5EF4-FFF2-40B4-BE49-F238E27FC236}">
                    <a16:creationId xmlns:a16="http://schemas.microsoft.com/office/drawing/2014/main" id="{9ECC8D50-758B-45D1-9832-058DA749338C}"/>
                  </a:ext>
                </a:extLst>
              </p:cNvPr>
              <p:cNvSpPr/>
              <p:nvPr/>
            </p:nvSpPr>
            <p:spPr>
              <a:xfrm>
                <a:off x="6126481" y="682263"/>
                <a:ext cx="259806" cy="145054"/>
              </a:xfrm>
              <a:prstGeom prst="rect">
                <a:avLst/>
              </a:prstGeom>
              <a:grpFill/>
              <a:ln>
                <a:noFill/>
              </a:ln>
              <a:effectLst>
                <a:innerShdw blurRad="12700" dist="889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" name="Arc 8">
                <a:extLst>
                  <a:ext uri="{FF2B5EF4-FFF2-40B4-BE49-F238E27FC236}">
                    <a16:creationId xmlns:a16="http://schemas.microsoft.com/office/drawing/2014/main" id="{FC783E55-1922-4926-8D97-EC60526709F7}"/>
                  </a:ext>
                </a:extLst>
              </p:cNvPr>
              <p:cNvSpPr/>
              <p:nvPr/>
            </p:nvSpPr>
            <p:spPr>
              <a:xfrm>
                <a:off x="5805714" y="609691"/>
                <a:ext cx="410553" cy="386869"/>
              </a:xfrm>
              <a:prstGeom prst="arc">
                <a:avLst>
                  <a:gd name="adj1" fmla="val 10333954"/>
                  <a:gd name="adj2" fmla="val 20826104"/>
                </a:avLst>
              </a:prstGeom>
              <a:grpFill/>
              <a:ln w="50800">
                <a:gradFill>
                  <a:gsLst>
                    <a:gs pos="0">
                      <a:schemeClr val="tx1"/>
                    </a:gs>
                    <a:gs pos="46000">
                      <a:schemeClr val="bg1"/>
                    </a:gs>
                    <a:gs pos="83000">
                      <a:schemeClr val="bg1">
                        <a:lumMod val="85000"/>
                      </a:schemeClr>
                    </a:gs>
                    <a:gs pos="100000">
                      <a:schemeClr val="tx1">
                        <a:lumMod val="85000"/>
                        <a:lumOff val="15000"/>
                      </a:schemeClr>
                    </a:gs>
                  </a:gsLst>
                  <a:lin ang="5400000" scaled="1"/>
                </a:gra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68" name="Rectangle 67">
              <a:extLst>
                <a:ext uri="{FF2B5EF4-FFF2-40B4-BE49-F238E27FC236}">
                  <a16:creationId xmlns:a16="http://schemas.microsoft.com/office/drawing/2014/main" id="{FCB92E0C-F05E-4602-8A6C-A561815032EC}"/>
                </a:ext>
              </a:extLst>
            </p:cNvPr>
            <p:cNvSpPr/>
            <p:nvPr/>
          </p:nvSpPr>
          <p:spPr>
            <a:xfrm>
              <a:off x="5632035" y="503041"/>
              <a:ext cx="259806" cy="145054"/>
            </a:xfrm>
            <a:prstGeom prst="rect">
              <a:avLst/>
            </a:prstGeom>
            <a:grpFill/>
            <a:ln>
              <a:noFill/>
            </a:ln>
            <a:effectLst>
              <a:innerShdw blurRad="127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grpSp>
          <p:nvGrpSpPr>
            <p:cNvPr id="78" name="Group 77">
              <a:extLst>
                <a:ext uri="{FF2B5EF4-FFF2-40B4-BE49-F238E27FC236}">
                  <a16:creationId xmlns:a16="http://schemas.microsoft.com/office/drawing/2014/main" id="{E48E30C9-A74F-4C52-AD04-FC9A5CBD8258}"/>
                </a:ext>
              </a:extLst>
            </p:cNvPr>
            <p:cNvGrpSpPr/>
            <p:nvPr/>
          </p:nvGrpSpPr>
          <p:grpSpPr>
            <a:xfrm>
              <a:off x="5805714" y="430573"/>
              <a:ext cx="580573" cy="386869"/>
              <a:chOff x="5805714" y="609691"/>
              <a:chExt cx="580573" cy="386869"/>
            </a:xfrm>
            <a:grpFill/>
          </p:grpSpPr>
          <p:sp>
            <p:nvSpPr>
              <p:cNvPr id="79" name="Rectangle 78">
                <a:extLst>
                  <a:ext uri="{FF2B5EF4-FFF2-40B4-BE49-F238E27FC236}">
                    <a16:creationId xmlns:a16="http://schemas.microsoft.com/office/drawing/2014/main" id="{9D80A7DB-810E-4588-BE25-E9F7C34D3DB1}"/>
                  </a:ext>
                </a:extLst>
              </p:cNvPr>
              <p:cNvSpPr/>
              <p:nvPr/>
            </p:nvSpPr>
            <p:spPr>
              <a:xfrm>
                <a:off x="6126481" y="682263"/>
                <a:ext cx="259806" cy="145054"/>
              </a:xfrm>
              <a:prstGeom prst="rect">
                <a:avLst/>
              </a:prstGeom>
              <a:grpFill/>
              <a:ln>
                <a:noFill/>
              </a:ln>
              <a:effectLst>
                <a:innerShdw blurRad="12700" dist="889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0" name="Arc 79">
                <a:extLst>
                  <a:ext uri="{FF2B5EF4-FFF2-40B4-BE49-F238E27FC236}">
                    <a16:creationId xmlns:a16="http://schemas.microsoft.com/office/drawing/2014/main" id="{0CEE252C-3F6B-425D-A974-8C322FD62AA8}"/>
                  </a:ext>
                </a:extLst>
              </p:cNvPr>
              <p:cNvSpPr/>
              <p:nvPr/>
            </p:nvSpPr>
            <p:spPr>
              <a:xfrm>
                <a:off x="5805714" y="609691"/>
                <a:ext cx="410553" cy="386869"/>
              </a:xfrm>
              <a:prstGeom prst="arc">
                <a:avLst>
                  <a:gd name="adj1" fmla="val 10604954"/>
                  <a:gd name="adj2" fmla="val 20826104"/>
                </a:avLst>
              </a:prstGeom>
              <a:grpFill/>
              <a:ln w="50800">
                <a:gradFill>
                  <a:gsLst>
                    <a:gs pos="0">
                      <a:schemeClr val="tx1"/>
                    </a:gs>
                    <a:gs pos="46000">
                      <a:schemeClr val="bg1"/>
                    </a:gs>
                    <a:gs pos="83000">
                      <a:schemeClr val="bg1">
                        <a:lumMod val="85000"/>
                      </a:schemeClr>
                    </a:gs>
                    <a:gs pos="100000">
                      <a:schemeClr val="tx1">
                        <a:lumMod val="85000"/>
                        <a:lumOff val="15000"/>
                      </a:schemeClr>
                    </a:gs>
                  </a:gsLst>
                  <a:lin ang="5400000" scaled="1"/>
                </a:gra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69" name="Rectangle 68">
              <a:extLst>
                <a:ext uri="{FF2B5EF4-FFF2-40B4-BE49-F238E27FC236}">
                  <a16:creationId xmlns:a16="http://schemas.microsoft.com/office/drawing/2014/main" id="{A4620A41-830E-412F-B7F4-82B17531460F}"/>
                </a:ext>
              </a:extLst>
            </p:cNvPr>
            <p:cNvSpPr/>
            <p:nvPr/>
          </p:nvSpPr>
          <p:spPr>
            <a:xfrm>
              <a:off x="5635694" y="817487"/>
              <a:ext cx="259806" cy="145054"/>
            </a:xfrm>
            <a:prstGeom prst="rect">
              <a:avLst/>
            </a:prstGeom>
            <a:grpFill/>
            <a:ln>
              <a:noFill/>
            </a:ln>
            <a:effectLst>
              <a:innerShdw blurRad="127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70" name="Rectangle 69">
              <a:extLst>
                <a:ext uri="{FF2B5EF4-FFF2-40B4-BE49-F238E27FC236}">
                  <a16:creationId xmlns:a16="http://schemas.microsoft.com/office/drawing/2014/main" id="{B8C591D4-C50C-4B67-805A-961945693BE6}"/>
                </a:ext>
              </a:extLst>
            </p:cNvPr>
            <p:cNvSpPr/>
            <p:nvPr/>
          </p:nvSpPr>
          <p:spPr>
            <a:xfrm>
              <a:off x="5636493" y="1123923"/>
              <a:ext cx="259806" cy="145054"/>
            </a:xfrm>
            <a:prstGeom prst="rect">
              <a:avLst/>
            </a:prstGeom>
            <a:grpFill/>
            <a:ln>
              <a:noFill/>
            </a:ln>
            <a:effectLst>
              <a:innerShdw blurRad="127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71" name="Rectangle 70">
              <a:extLst>
                <a:ext uri="{FF2B5EF4-FFF2-40B4-BE49-F238E27FC236}">
                  <a16:creationId xmlns:a16="http://schemas.microsoft.com/office/drawing/2014/main" id="{461F08B5-15BF-4C63-B54C-7D2001EDCAD3}"/>
                </a:ext>
              </a:extLst>
            </p:cNvPr>
            <p:cNvSpPr/>
            <p:nvPr/>
          </p:nvSpPr>
          <p:spPr>
            <a:xfrm>
              <a:off x="5633303" y="1440825"/>
              <a:ext cx="259806" cy="145054"/>
            </a:xfrm>
            <a:prstGeom prst="rect">
              <a:avLst/>
            </a:prstGeom>
            <a:grpFill/>
            <a:ln>
              <a:noFill/>
            </a:ln>
            <a:effectLst>
              <a:innerShdw blurRad="127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72" name="Rectangle 71">
              <a:extLst>
                <a:ext uri="{FF2B5EF4-FFF2-40B4-BE49-F238E27FC236}">
                  <a16:creationId xmlns:a16="http://schemas.microsoft.com/office/drawing/2014/main" id="{D12C5631-8C0A-4256-BD3E-88D081A7321B}"/>
                </a:ext>
              </a:extLst>
            </p:cNvPr>
            <p:cNvSpPr/>
            <p:nvPr/>
          </p:nvSpPr>
          <p:spPr>
            <a:xfrm>
              <a:off x="5641689" y="1742385"/>
              <a:ext cx="259806" cy="145054"/>
            </a:xfrm>
            <a:prstGeom prst="rect">
              <a:avLst/>
            </a:prstGeom>
            <a:grpFill/>
            <a:ln>
              <a:noFill/>
            </a:ln>
            <a:effectLst>
              <a:innerShdw blurRad="127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73" name="Rectangle 72">
              <a:extLst>
                <a:ext uri="{FF2B5EF4-FFF2-40B4-BE49-F238E27FC236}">
                  <a16:creationId xmlns:a16="http://schemas.microsoft.com/office/drawing/2014/main" id="{D3030D9B-44CF-4F4E-A86E-18A79322376D}"/>
                </a:ext>
              </a:extLst>
            </p:cNvPr>
            <p:cNvSpPr/>
            <p:nvPr/>
          </p:nvSpPr>
          <p:spPr>
            <a:xfrm>
              <a:off x="5626130" y="2064953"/>
              <a:ext cx="259806" cy="145054"/>
            </a:xfrm>
            <a:prstGeom prst="rect">
              <a:avLst/>
            </a:prstGeom>
            <a:grpFill/>
            <a:ln>
              <a:noFill/>
            </a:ln>
            <a:effectLst>
              <a:innerShdw blurRad="127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74" name="Rectangle 73">
              <a:extLst>
                <a:ext uri="{FF2B5EF4-FFF2-40B4-BE49-F238E27FC236}">
                  <a16:creationId xmlns:a16="http://schemas.microsoft.com/office/drawing/2014/main" id="{0E9F8D11-58D9-4493-A410-DACB43B5E48F}"/>
                </a:ext>
              </a:extLst>
            </p:cNvPr>
            <p:cNvSpPr/>
            <p:nvPr/>
          </p:nvSpPr>
          <p:spPr>
            <a:xfrm>
              <a:off x="5626130" y="2372116"/>
              <a:ext cx="259806" cy="145054"/>
            </a:xfrm>
            <a:prstGeom prst="rect">
              <a:avLst/>
            </a:prstGeom>
            <a:grpFill/>
            <a:ln>
              <a:noFill/>
            </a:ln>
            <a:effectLst>
              <a:innerShdw blurRad="127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75" name="Rectangle 74">
              <a:extLst>
                <a:ext uri="{FF2B5EF4-FFF2-40B4-BE49-F238E27FC236}">
                  <a16:creationId xmlns:a16="http://schemas.microsoft.com/office/drawing/2014/main" id="{880FA994-AF36-4890-A98D-4750B71B3C59}"/>
                </a:ext>
              </a:extLst>
            </p:cNvPr>
            <p:cNvSpPr/>
            <p:nvPr/>
          </p:nvSpPr>
          <p:spPr>
            <a:xfrm>
              <a:off x="5633303" y="2684520"/>
              <a:ext cx="259806" cy="145054"/>
            </a:xfrm>
            <a:prstGeom prst="rect">
              <a:avLst/>
            </a:prstGeom>
            <a:grpFill/>
            <a:ln>
              <a:noFill/>
            </a:ln>
            <a:effectLst>
              <a:innerShdw blurRad="127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76" name="Rectangle 75">
              <a:extLst>
                <a:ext uri="{FF2B5EF4-FFF2-40B4-BE49-F238E27FC236}">
                  <a16:creationId xmlns:a16="http://schemas.microsoft.com/office/drawing/2014/main" id="{9E5C2FB6-992A-4537-B467-2FCB0FDBDB9F}"/>
                </a:ext>
              </a:extLst>
            </p:cNvPr>
            <p:cNvSpPr/>
            <p:nvPr/>
          </p:nvSpPr>
          <p:spPr>
            <a:xfrm>
              <a:off x="5633303" y="2985986"/>
              <a:ext cx="259806" cy="145054"/>
            </a:xfrm>
            <a:prstGeom prst="rect">
              <a:avLst/>
            </a:prstGeom>
            <a:grpFill/>
            <a:ln>
              <a:noFill/>
            </a:ln>
            <a:effectLst>
              <a:innerShdw blurRad="127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77" name="Rectangle 76">
              <a:extLst>
                <a:ext uri="{FF2B5EF4-FFF2-40B4-BE49-F238E27FC236}">
                  <a16:creationId xmlns:a16="http://schemas.microsoft.com/office/drawing/2014/main" id="{73193785-12A4-408F-9E7C-27DDBEAFA7BD}"/>
                </a:ext>
              </a:extLst>
            </p:cNvPr>
            <p:cNvSpPr/>
            <p:nvPr/>
          </p:nvSpPr>
          <p:spPr>
            <a:xfrm>
              <a:off x="5626130" y="3308187"/>
              <a:ext cx="259806" cy="145054"/>
            </a:xfrm>
            <a:prstGeom prst="rect">
              <a:avLst/>
            </a:prstGeom>
            <a:grpFill/>
            <a:ln>
              <a:noFill/>
            </a:ln>
            <a:effectLst>
              <a:innerShdw blurRad="127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38" name="Rectangle 137">
              <a:extLst>
                <a:ext uri="{FF2B5EF4-FFF2-40B4-BE49-F238E27FC236}">
                  <a16:creationId xmlns:a16="http://schemas.microsoft.com/office/drawing/2014/main" id="{FF68EA0C-3323-4279-9322-583E0496C340}"/>
                </a:ext>
              </a:extLst>
            </p:cNvPr>
            <p:cNvSpPr/>
            <p:nvPr/>
          </p:nvSpPr>
          <p:spPr>
            <a:xfrm>
              <a:off x="5618957" y="3615100"/>
              <a:ext cx="259806" cy="145054"/>
            </a:xfrm>
            <a:prstGeom prst="rect">
              <a:avLst/>
            </a:prstGeom>
            <a:grpFill/>
            <a:ln>
              <a:noFill/>
            </a:ln>
            <a:effectLst>
              <a:innerShdw blurRad="127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39" name="Rectangle 138">
              <a:extLst>
                <a:ext uri="{FF2B5EF4-FFF2-40B4-BE49-F238E27FC236}">
                  <a16:creationId xmlns:a16="http://schemas.microsoft.com/office/drawing/2014/main" id="{DA8F7F98-A2C1-4622-86E7-4F2038831BBE}"/>
                </a:ext>
              </a:extLst>
            </p:cNvPr>
            <p:cNvSpPr/>
            <p:nvPr/>
          </p:nvSpPr>
          <p:spPr>
            <a:xfrm>
              <a:off x="5604611" y="3927247"/>
              <a:ext cx="259806" cy="145054"/>
            </a:xfrm>
            <a:prstGeom prst="rect">
              <a:avLst/>
            </a:prstGeom>
            <a:grpFill/>
            <a:ln>
              <a:noFill/>
            </a:ln>
            <a:effectLst>
              <a:innerShdw blurRad="127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40" name="Rectangle 139">
              <a:extLst>
                <a:ext uri="{FF2B5EF4-FFF2-40B4-BE49-F238E27FC236}">
                  <a16:creationId xmlns:a16="http://schemas.microsoft.com/office/drawing/2014/main" id="{0A05E640-BFCE-401E-8E58-B95F9FAC8DFA}"/>
                </a:ext>
              </a:extLst>
            </p:cNvPr>
            <p:cNvSpPr/>
            <p:nvPr/>
          </p:nvSpPr>
          <p:spPr>
            <a:xfrm>
              <a:off x="5611784" y="4239143"/>
              <a:ext cx="259806" cy="145054"/>
            </a:xfrm>
            <a:prstGeom prst="rect">
              <a:avLst/>
            </a:prstGeom>
            <a:grpFill/>
            <a:ln>
              <a:noFill/>
            </a:ln>
            <a:effectLst>
              <a:innerShdw blurRad="127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41" name="Rectangle 140">
              <a:extLst>
                <a:ext uri="{FF2B5EF4-FFF2-40B4-BE49-F238E27FC236}">
                  <a16:creationId xmlns:a16="http://schemas.microsoft.com/office/drawing/2014/main" id="{E054FE0A-3727-4A81-B405-7B2AD3CF46C1}"/>
                </a:ext>
              </a:extLst>
            </p:cNvPr>
            <p:cNvSpPr/>
            <p:nvPr/>
          </p:nvSpPr>
          <p:spPr>
            <a:xfrm>
              <a:off x="5604611" y="4546182"/>
              <a:ext cx="259806" cy="145054"/>
            </a:xfrm>
            <a:prstGeom prst="rect">
              <a:avLst/>
            </a:prstGeom>
            <a:grpFill/>
            <a:ln>
              <a:noFill/>
            </a:ln>
            <a:effectLst>
              <a:innerShdw blurRad="127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42" name="Rectangle 141">
              <a:extLst>
                <a:ext uri="{FF2B5EF4-FFF2-40B4-BE49-F238E27FC236}">
                  <a16:creationId xmlns:a16="http://schemas.microsoft.com/office/drawing/2014/main" id="{181F776C-2AF8-48ED-A45F-6043E45954BF}"/>
                </a:ext>
              </a:extLst>
            </p:cNvPr>
            <p:cNvSpPr/>
            <p:nvPr/>
          </p:nvSpPr>
          <p:spPr>
            <a:xfrm>
              <a:off x="5609779" y="4857467"/>
              <a:ext cx="259806" cy="145054"/>
            </a:xfrm>
            <a:prstGeom prst="rect">
              <a:avLst/>
            </a:prstGeom>
            <a:grpFill/>
            <a:ln>
              <a:noFill/>
            </a:ln>
            <a:effectLst>
              <a:innerShdw blurRad="127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43" name="Rectangle 142">
              <a:extLst>
                <a:ext uri="{FF2B5EF4-FFF2-40B4-BE49-F238E27FC236}">
                  <a16:creationId xmlns:a16="http://schemas.microsoft.com/office/drawing/2014/main" id="{F411B93B-64DC-40ED-8351-A38502F83EC2}"/>
                </a:ext>
              </a:extLst>
            </p:cNvPr>
            <p:cNvSpPr/>
            <p:nvPr/>
          </p:nvSpPr>
          <p:spPr>
            <a:xfrm>
              <a:off x="5618957" y="5171895"/>
              <a:ext cx="259806" cy="145054"/>
            </a:xfrm>
            <a:prstGeom prst="rect">
              <a:avLst/>
            </a:prstGeom>
            <a:grpFill/>
            <a:ln>
              <a:noFill/>
            </a:ln>
            <a:effectLst>
              <a:innerShdw blurRad="127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44" name="Rectangle 143">
              <a:extLst>
                <a:ext uri="{FF2B5EF4-FFF2-40B4-BE49-F238E27FC236}">
                  <a16:creationId xmlns:a16="http://schemas.microsoft.com/office/drawing/2014/main" id="{6D4EF766-AAA1-4FD1-9EB8-BC7CCAF80F4C}"/>
                </a:ext>
              </a:extLst>
            </p:cNvPr>
            <p:cNvSpPr/>
            <p:nvPr/>
          </p:nvSpPr>
          <p:spPr>
            <a:xfrm>
              <a:off x="5611784" y="5503140"/>
              <a:ext cx="259806" cy="145054"/>
            </a:xfrm>
            <a:prstGeom prst="rect">
              <a:avLst/>
            </a:prstGeom>
            <a:grpFill/>
            <a:ln>
              <a:noFill/>
            </a:ln>
            <a:effectLst>
              <a:innerShdw blurRad="127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45" name="Rectangle 144">
              <a:extLst>
                <a:ext uri="{FF2B5EF4-FFF2-40B4-BE49-F238E27FC236}">
                  <a16:creationId xmlns:a16="http://schemas.microsoft.com/office/drawing/2014/main" id="{CA3BC80A-A5C7-4031-AE04-E1DBB065F990}"/>
                </a:ext>
              </a:extLst>
            </p:cNvPr>
            <p:cNvSpPr/>
            <p:nvPr/>
          </p:nvSpPr>
          <p:spPr>
            <a:xfrm>
              <a:off x="5604611" y="5797854"/>
              <a:ext cx="259806" cy="145054"/>
            </a:xfrm>
            <a:prstGeom prst="rect">
              <a:avLst/>
            </a:prstGeom>
            <a:grpFill/>
            <a:ln>
              <a:noFill/>
            </a:ln>
            <a:effectLst>
              <a:innerShdw blurRad="127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46" name="Rectangle 145">
              <a:extLst>
                <a:ext uri="{FF2B5EF4-FFF2-40B4-BE49-F238E27FC236}">
                  <a16:creationId xmlns:a16="http://schemas.microsoft.com/office/drawing/2014/main" id="{B2C4E260-0390-4C3C-B29D-AB4732D5F312}"/>
                </a:ext>
              </a:extLst>
            </p:cNvPr>
            <p:cNvSpPr/>
            <p:nvPr/>
          </p:nvSpPr>
          <p:spPr>
            <a:xfrm>
              <a:off x="5604611" y="6097210"/>
              <a:ext cx="259806" cy="145054"/>
            </a:xfrm>
            <a:prstGeom prst="rect">
              <a:avLst/>
            </a:prstGeom>
            <a:grpFill/>
            <a:ln>
              <a:noFill/>
            </a:ln>
            <a:effectLst>
              <a:innerShdw blurRad="127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47" name="Rectangle 146">
              <a:extLst>
                <a:ext uri="{FF2B5EF4-FFF2-40B4-BE49-F238E27FC236}">
                  <a16:creationId xmlns:a16="http://schemas.microsoft.com/office/drawing/2014/main" id="{9CF30D03-0768-4F4A-876B-4064ADC4B962}"/>
                </a:ext>
              </a:extLst>
            </p:cNvPr>
            <p:cNvSpPr/>
            <p:nvPr/>
          </p:nvSpPr>
          <p:spPr>
            <a:xfrm>
              <a:off x="5611784" y="6412576"/>
              <a:ext cx="259806" cy="145054"/>
            </a:xfrm>
            <a:prstGeom prst="rect">
              <a:avLst/>
            </a:prstGeom>
            <a:grpFill/>
            <a:ln>
              <a:noFill/>
            </a:ln>
            <a:effectLst>
              <a:innerShdw blurRad="127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grpSp>
          <p:nvGrpSpPr>
            <p:cNvPr id="81" name="Group 80">
              <a:extLst>
                <a:ext uri="{FF2B5EF4-FFF2-40B4-BE49-F238E27FC236}">
                  <a16:creationId xmlns:a16="http://schemas.microsoft.com/office/drawing/2014/main" id="{BDE4CAF1-67FB-4A00-A957-F84932EF37EA}"/>
                </a:ext>
              </a:extLst>
            </p:cNvPr>
            <p:cNvGrpSpPr/>
            <p:nvPr/>
          </p:nvGrpSpPr>
          <p:grpSpPr>
            <a:xfrm>
              <a:off x="5805714" y="741596"/>
              <a:ext cx="580573" cy="386869"/>
              <a:chOff x="5805714" y="609691"/>
              <a:chExt cx="580573" cy="386869"/>
            </a:xfrm>
            <a:grpFill/>
          </p:grpSpPr>
          <p:sp>
            <p:nvSpPr>
              <p:cNvPr id="82" name="Rectangle 81">
                <a:extLst>
                  <a:ext uri="{FF2B5EF4-FFF2-40B4-BE49-F238E27FC236}">
                    <a16:creationId xmlns:a16="http://schemas.microsoft.com/office/drawing/2014/main" id="{74C944AF-D50A-425E-A441-BD46E8CB9783}"/>
                  </a:ext>
                </a:extLst>
              </p:cNvPr>
              <p:cNvSpPr/>
              <p:nvPr/>
            </p:nvSpPr>
            <p:spPr>
              <a:xfrm>
                <a:off x="6126481" y="682263"/>
                <a:ext cx="259806" cy="145054"/>
              </a:xfrm>
              <a:prstGeom prst="rect">
                <a:avLst/>
              </a:prstGeom>
              <a:grpFill/>
              <a:ln>
                <a:noFill/>
              </a:ln>
              <a:effectLst>
                <a:innerShdw blurRad="12700" dist="889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3" name="Arc 82">
                <a:extLst>
                  <a:ext uri="{FF2B5EF4-FFF2-40B4-BE49-F238E27FC236}">
                    <a16:creationId xmlns:a16="http://schemas.microsoft.com/office/drawing/2014/main" id="{AE95EC9D-DB78-417E-AF31-C543DE84C1EE}"/>
                  </a:ext>
                </a:extLst>
              </p:cNvPr>
              <p:cNvSpPr/>
              <p:nvPr/>
            </p:nvSpPr>
            <p:spPr>
              <a:xfrm>
                <a:off x="5805714" y="609691"/>
                <a:ext cx="410553" cy="386869"/>
              </a:xfrm>
              <a:prstGeom prst="arc">
                <a:avLst>
                  <a:gd name="adj1" fmla="val 10757576"/>
                  <a:gd name="adj2" fmla="val 20826104"/>
                </a:avLst>
              </a:prstGeom>
              <a:grpFill/>
              <a:ln w="50800">
                <a:gradFill>
                  <a:gsLst>
                    <a:gs pos="0">
                      <a:schemeClr val="tx1"/>
                    </a:gs>
                    <a:gs pos="46000">
                      <a:schemeClr val="bg1"/>
                    </a:gs>
                    <a:gs pos="83000">
                      <a:schemeClr val="bg1">
                        <a:lumMod val="85000"/>
                      </a:schemeClr>
                    </a:gs>
                    <a:gs pos="100000">
                      <a:schemeClr val="tx1">
                        <a:lumMod val="85000"/>
                        <a:lumOff val="15000"/>
                      </a:schemeClr>
                    </a:gs>
                  </a:gsLst>
                  <a:lin ang="5400000" scaled="1"/>
                </a:gra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84" name="Group 83">
              <a:extLst>
                <a:ext uri="{FF2B5EF4-FFF2-40B4-BE49-F238E27FC236}">
                  <a16:creationId xmlns:a16="http://schemas.microsoft.com/office/drawing/2014/main" id="{EC3E0684-8AE8-4214-BF7B-4AAB6B86F600}"/>
                </a:ext>
              </a:extLst>
            </p:cNvPr>
            <p:cNvGrpSpPr/>
            <p:nvPr/>
          </p:nvGrpSpPr>
          <p:grpSpPr>
            <a:xfrm>
              <a:off x="5805714" y="1052619"/>
              <a:ext cx="580573" cy="386869"/>
              <a:chOff x="5805714" y="609691"/>
              <a:chExt cx="580573" cy="386869"/>
            </a:xfrm>
            <a:grpFill/>
          </p:grpSpPr>
          <p:sp>
            <p:nvSpPr>
              <p:cNvPr id="85" name="Rectangle 84">
                <a:extLst>
                  <a:ext uri="{FF2B5EF4-FFF2-40B4-BE49-F238E27FC236}">
                    <a16:creationId xmlns:a16="http://schemas.microsoft.com/office/drawing/2014/main" id="{CF8E04A3-B6B4-4F3C-BB6B-AF9929DDA237}"/>
                  </a:ext>
                </a:extLst>
              </p:cNvPr>
              <p:cNvSpPr/>
              <p:nvPr/>
            </p:nvSpPr>
            <p:spPr>
              <a:xfrm>
                <a:off x="6126481" y="682263"/>
                <a:ext cx="259806" cy="145054"/>
              </a:xfrm>
              <a:prstGeom prst="rect">
                <a:avLst/>
              </a:prstGeom>
              <a:grpFill/>
              <a:ln>
                <a:noFill/>
              </a:ln>
              <a:effectLst>
                <a:innerShdw blurRad="12700" dist="889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6" name="Arc 85">
                <a:extLst>
                  <a:ext uri="{FF2B5EF4-FFF2-40B4-BE49-F238E27FC236}">
                    <a16:creationId xmlns:a16="http://schemas.microsoft.com/office/drawing/2014/main" id="{18A95974-DAB2-4BF8-9192-96278D1744CD}"/>
                  </a:ext>
                </a:extLst>
              </p:cNvPr>
              <p:cNvSpPr/>
              <p:nvPr/>
            </p:nvSpPr>
            <p:spPr>
              <a:xfrm>
                <a:off x="5805714" y="609691"/>
                <a:ext cx="410553" cy="386869"/>
              </a:xfrm>
              <a:prstGeom prst="arc">
                <a:avLst>
                  <a:gd name="adj1" fmla="val 10830485"/>
                  <a:gd name="adj2" fmla="val 20826104"/>
                </a:avLst>
              </a:prstGeom>
              <a:grpFill/>
              <a:ln w="50800">
                <a:gradFill>
                  <a:gsLst>
                    <a:gs pos="0">
                      <a:schemeClr val="tx1"/>
                    </a:gs>
                    <a:gs pos="46000">
                      <a:schemeClr val="bg1"/>
                    </a:gs>
                    <a:gs pos="83000">
                      <a:schemeClr val="bg1">
                        <a:lumMod val="85000"/>
                      </a:schemeClr>
                    </a:gs>
                    <a:gs pos="100000">
                      <a:schemeClr val="tx1">
                        <a:lumMod val="85000"/>
                        <a:lumOff val="15000"/>
                      </a:schemeClr>
                    </a:gs>
                  </a:gsLst>
                  <a:lin ang="5400000" scaled="1"/>
                </a:gra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87" name="Group 86">
              <a:extLst>
                <a:ext uri="{FF2B5EF4-FFF2-40B4-BE49-F238E27FC236}">
                  <a16:creationId xmlns:a16="http://schemas.microsoft.com/office/drawing/2014/main" id="{C97BDBFC-6DCF-4D05-9235-AF24FD08B7BA}"/>
                </a:ext>
              </a:extLst>
            </p:cNvPr>
            <p:cNvGrpSpPr/>
            <p:nvPr/>
          </p:nvGrpSpPr>
          <p:grpSpPr>
            <a:xfrm>
              <a:off x="5805714" y="1363642"/>
              <a:ext cx="580573" cy="386869"/>
              <a:chOff x="5805714" y="609691"/>
              <a:chExt cx="580573" cy="386869"/>
            </a:xfrm>
            <a:grpFill/>
          </p:grpSpPr>
          <p:sp>
            <p:nvSpPr>
              <p:cNvPr id="88" name="Rectangle 87">
                <a:extLst>
                  <a:ext uri="{FF2B5EF4-FFF2-40B4-BE49-F238E27FC236}">
                    <a16:creationId xmlns:a16="http://schemas.microsoft.com/office/drawing/2014/main" id="{4AB8CE96-3DF3-4063-9F27-D4DB07BB75EF}"/>
                  </a:ext>
                </a:extLst>
              </p:cNvPr>
              <p:cNvSpPr/>
              <p:nvPr/>
            </p:nvSpPr>
            <p:spPr>
              <a:xfrm>
                <a:off x="6126481" y="682263"/>
                <a:ext cx="259806" cy="145054"/>
              </a:xfrm>
              <a:prstGeom prst="rect">
                <a:avLst/>
              </a:prstGeom>
              <a:grpFill/>
              <a:ln>
                <a:noFill/>
              </a:ln>
              <a:effectLst>
                <a:innerShdw blurRad="12700" dist="889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9" name="Arc 88">
                <a:extLst>
                  <a:ext uri="{FF2B5EF4-FFF2-40B4-BE49-F238E27FC236}">
                    <a16:creationId xmlns:a16="http://schemas.microsoft.com/office/drawing/2014/main" id="{309BD817-14B6-4AA7-A1F6-6EAEFBC3A86F}"/>
                  </a:ext>
                </a:extLst>
              </p:cNvPr>
              <p:cNvSpPr/>
              <p:nvPr/>
            </p:nvSpPr>
            <p:spPr>
              <a:xfrm>
                <a:off x="5805714" y="609691"/>
                <a:ext cx="410553" cy="386869"/>
              </a:xfrm>
              <a:prstGeom prst="arc">
                <a:avLst>
                  <a:gd name="adj1" fmla="val 10809658"/>
                  <a:gd name="adj2" fmla="val 20826104"/>
                </a:avLst>
              </a:prstGeom>
              <a:grpFill/>
              <a:ln w="50800">
                <a:gradFill>
                  <a:gsLst>
                    <a:gs pos="0">
                      <a:schemeClr val="tx1"/>
                    </a:gs>
                    <a:gs pos="46000">
                      <a:schemeClr val="bg1"/>
                    </a:gs>
                    <a:gs pos="83000">
                      <a:schemeClr val="bg1">
                        <a:lumMod val="85000"/>
                      </a:schemeClr>
                    </a:gs>
                    <a:gs pos="100000">
                      <a:schemeClr val="tx1">
                        <a:lumMod val="85000"/>
                        <a:lumOff val="15000"/>
                      </a:schemeClr>
                    </a:gs>
                  </a:gsLst>
                  <a:lin ang="5400000" scaled="1"/>
                </a:gra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90" name="Group 89">
              <a:extLst>
                <a:ext uri="{FF2B5EF4-FFF2-40B4-BE49-F238E27FC236}">
                  <a16:creationId xmlns:a16="http://schemas.microsoft.com/office/drawing/2014/main" id="{C6951FED-2BD7-4859-B333-5B1CAEF8AB8D}"/>
                </a:ext>
              </a:extLst>
            </p:cNvPr>
            <p:cNvGrpSpPr/>
            <p:nvPr/>
          </p:nvGrpSpPr>
          <p:grpSpPr>
            <a:xfrm>
              <a:off x="5805714" y="1674665"/>
              <a:ext cx="580573" cy="386869"/>
              <a:chOff x="5805714" y="609691"/>
              <a:chExt cx="580573" cy="386869"/>
            </a:xfrm>
            <a:grpFill/>
          </p:grpSpPr>
          <p:sp>
            <p:nvSpPr>
              <p:cNvPr id="91" name="Rectangle 90">
                <a:extLst>
                  <a:ext uri="{FF2B5EF4-FFF2-40B4-BE49-F238E27FC236}">
                    <a16:creationId xmlns:a16="http://schemas.microsoft.com/office/drawing/2014/main" id="{FE30C63D-F045-40E9-8C54-26DA5BDA0F44}"/>
                  </a:ext>
                </a:extLst>
              </p:cNvPr>
              <p:cNvSpPr/>
              <p:nvPr/>
            </p:nvSpPr>
            <p:spPr>
              <a:xfrm>
                <a:off x="6126481" y="682263"/>
                <a:ext cx="259806" cy="145054"/>
              </a:xfrm>
              <a:prstGeom prst="rect">
                <a:avLst/>
              </a:prstGeom>
              <a:grpFill/>
              <a:ln>
                <a:noFill/>
              </a:ln>
              <a:effectLst>
                <a:innerShdw blurRad="12700" dist="889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2" name="Arc 91">
                <a:extLst>
                  <a:ext uri="{FF2B5EF4-FFF2-40B4-BE49-F238E27FC236}">
                    <a16:creationId xmlns:a16="http://schemas.microsoft.com/office/drawing/2014/main" id="{434A2720-2A66-40B1-AC7E-5C244C6E6EB9}"/>
                  </a:ext>
                </a:extLst>
              </p:cNvPr>
              <p:cNvSpPr/>
              <p:nvPr/>
            </p:nvSpPr>
            <p:spPr>
              <a:xfrm>
                <a:off x="5805714" y="609691"/>
                <a:ext cx="410553" cy="386869"/>
              </a:xfrm>
              <a:prstGeom prst="arc">
                <a:avLst>
                  <a:gd name="adj1" fmla="val 10875716"/>
                  <a:gd name="adj2" fmla="val 20826104"/>
                </a:avLst>
              </a:prstGeom>
              <a:grpFill/>
              <a:ln w="50800">
                <a:gradFill>
                  <a:gsLst>
                    <a:gs pos="0">
                      <a:schemeClr val="tx1"/>
                    </a:gs>
                    <a:gs pos="46000">
                      <a:schemeClr val="bg1"/>
                    </a:gs>
                    <a:gs pos="83000">
                      <a:schemeClr val="bg1">
                        <a:lumMod val="85000"/>
                      </a:schemeClr>
                    </a:gs>
                    <a:gs pos="100000">
                      <a:schemeClr val="tx1">
                        <a:lumMod val="85000"/>
                        <a:lumOff val="15000"/>
                      </a:schemeClr>
                    </a:gs>
                  </a:gsLst>
                  <a:lin ang="5400000" scaled="1"/>
                </a:gra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grpSp>
          <p:nvGrpSpPr>
            <p:cNvPr id="93" name="Group 92">
              <a:extLst>
                <a:ext uri="{FF2B5EF4-FFF2-40B4-BE49-F238E27FC236}">
                  <a16:creationId xmlns:a16="http://schemas.microsoft.com/office/drawing/2014/main" id="{3253887B-E245-4C89-84BB-C89576187B4D}"/>
                </a:ext>
              </a:extLst>
            </p:cNvPr>
            <p:cNvGrpSpPr/>
            <p:nvPr/>
          </p:nvGrpSpPr>
          <p:grpSpPr>
            <a:xfrm>
              <a:off x="5805714" y="1985688"/>
              <a:ext cx="580573" cy="386869"/>
              <a:chOff x="5805714" y="609691"/>
              <a:chExt cx="580573" cy="386869"/>
            </a:xfrm>
            <a:grpFill/>
          </p:grpSpPr>
          <p:sp>
            <p:nvSpPr>
              <p:cNvPr id="94" name="Rectangle 93">
                <a:extLst>
                  <a:ext uri="{FF2B5EF4-FFF2-40B4-BE49-F238E27FC236}">
                    <a16:creationId xmlns:a16="http://schemas.microsoft.com/office/drawing/2014/main" id="{C2935527-C9EF-4950-89BB-EB1207B25EAD}"/>
                  </a:ext>
                </a:extLst>
              </p:cNvPr>
              <p:cNvSpPr/>
              <p:nvPr/>
            </p:nvSpPr>
            <p:spPr>
              <a:xfrm>
                <a:off x="6126481" y="682263"/>
                <a:ext cx="259806" cy="145054"/>
              </a:xfrm>
              <a:prstGeom prst="rect">
                <a:avLst/>
              </a:prstGeom>
              <a:grpFill/>
              <a:ln>
                <a:noFill/>
              </a:ln>
              <a:effectLst>
                <a:innerShdw blurRad="12700" dist="889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5" name="Arc 94">
                <a:extLst>
                  <a:ext uri="{FF2B5EF4-FFF2-40B4-BE49-F238E27FC236}">
                    <a16:creationId xmlns:a16="http://schemas.microsoft.com/office/drawing/2014/main" id="{B885AD0D-2A97-4761-A7E2-81AE7730FF98}"/>
                  </a:ext>
                </a:extLst>
              </p:cNvPr>
              <p:cNvSpPr/>
              <p:nvPr/>
            </p:nvSpPr>
            <p:spPr>
              <a:xfrm>
                <a:off x="5805714" y="609691"/>
                <a:ext cx="410553" cy="386869"/>
              </a:xfrm>
              <a:prstGeom prst="arc">
                <a:avLst>
                  <a:gd name="adj1" fmla="val 10782495"/>
                  <a:gd name="adj2" fmla="val 20826104"/>
                </a:avLst>
              </a:prstGeom>
              <a:grpFill/>
              <a:ln w="50800">
                <a:gradFill>
                  <a:gsLst>
                    <a:gs pos="0">
                      <a:schemeClr val="tx1"/>
                    </a:gs>
                    <a:gs pos="46000">
                      <a:schemeClr val="bg1"/>
                    </a:gs>
                    <a:gs pos="83000">
                      <a:schemeClr val="bg1">
                        <a:lumMod val="85000"/>
                      </a:schemeClr>
                    </a:gs>
                    <a:gs pos="100000">
                      <a:schemeClr val="tx1">
                        <a:lumMod val="85000"/>
                        <a:lumOff val="15000"/>
                      </a:schemeClr>
                    </a:gs>
                  </a:gsLst>
                  <a:lin ang="5400000" scaled="1"/>
                </a:gra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96" name="Group 95">
              <a:extLst>
                <a:ext uri="{FF2B5EF4-FFF2-40B4-BE49-F238E27FC236}">
                  <a16:creationId xmlns:a16="http://schemas.microsoft.com/office/drawing/2014/main" id="{B20895E6-FBAD-4249-90F9-43369FD2080F}"/>
                </a:ext>
              </a:extLst>
            </p:cNvPr>
            <p:cNvGrpSpPr/>
            <p:nvPr/>
          </p:nvGrpSpPr>
          <p:grpSpPr>
            <a:xfrm>
              <a:off x="5805714" y="2296711"/>
              <a:ext cx="580573" cy="386869"/>
              <a:chOff x="5805714" y="609691"/>
              <a:chExt cx="580573" cy="386869"/>
            </a:xfrm>
            <a:grpFill/>
          </p:grpSpPr>
          <p:sp>
            <p:nvSpPr>
              <p:cNvPr id="97" name="Rectangle 96">
                <a:extLst>
                  <a:ext uri="{FF2B5EF4-FFF2-40B4-BE49-F238E27FC236}">
                    <a16:creationId xmlns:a16="http://schemas.microsoft.com/office/drawing/2014/main" id="{416F99E9-E132-4AB6-9501-719E390B2951}"/>
                  </a:ext>
                </a:extLst>
              </p:cNvPr>
              <p:cNvSpPr/>
              <p:nvPr/>
            </p:nvSpPr>
            <p:spPr>
              <a:xfrm>
                <a:off x="6126481" y="682263"/>
                <a:ext cx="259806" cy="145054"/>
              </a:xfrm>
              <a:prstGeom prst="rect">
                <a:avLst/>
              </a:prstGeom>
              <a:grpFill/>
              <a:ln>
                <a:noFill/>
              </a:ln>
              <a:effectLst>
                <a:innerShdw blurRad="12700" dist="889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8" name="Arc 97">
                <a:extLst>
                  <a:ext uri="{FF2B5EF4-FFF2-40B4-BE49-F238E27FC236}">
                    <a16:creationId xmlns:a16="http://schemas.microsoft.com/office/drawing/2014/main" id="{7BF41422-E1EF-4A49-906D-7C9E43200378}"/>
                  </a:ext>
                </a:extLst>
              </p:cNvPr>
              <p:cNvSpPr/>
              <p:nvPr/>
            </p:nvSpPr>
            <p:spPr>
              <a:xfrm>
                <a:off x="5805714" y="609691"/>
                <a:ext cx="410553" cy="386869"/>
              </a:xfrm>
              <a:prstGeom prst="arc">
                <a:avLst>
                  <a:gd name="adj1" fmla="val 10837911"/>
                  <a:gd name="adj2" fmla="val 20826104"/>
                </a:avLst>
              </a:prstGeom>
              <a:grpFill/>
              <a:ln w="50800">
                <a:gradFill>
                  <a:gsLst>
                    <a:gs pos="0">
                      <a:schemeClr val="tx1"/>
                    </a:gs>
                    <a:gs pos="46000">
                      <a:schemeClr val="bg1"/>
                    </a:gs>
                    <a:gs pos="83000">
                      <a:schemeClr val="bg1">
                        <a:lumMod val="85000"/>
                      </a:schemeClr>
                    </a:gs>
                    <a:gs pos="100000">
                      <a:schemeClr val="tx1">
                        <a:lumMod val="85000"/>
                        <a:lumOff val="15000"/>
                      </a:schemeClr>
                    </a:gs>
                  </a:gsLst>
                  <a:lin ang="5400000" scaled="1"/>
                </a:gra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99" name="Group 98">
              <a:extLst>
                <a:ext uri="{FF2B5EF4-FFF2-40B4-BE49-F238E27FC236}">
                  <a16:creationId xmlns:a16="http://schemas.microsoft.com/office/drawing/2014/main" id="{3A6C8FCE-3906-4A51-8C51-53A21458A79D}"/>
                </a:ext>
              </a:extLst>
            </p:cNvPr>
            <p:cNvGrpSpPr/>
            <p:nvPr/>
          </p:nvGrpSpPr>
          <p:grpSpPr>
            <a:xfrm>
              <a:off x="5805714" y="2607734"/>
              <a:ext cx="580573" cy="386869"/>
              <a:chOff x="5805714" y="609691"/>
              <a:chExt cx="580573" cy="386869"/>
            </a:xfrm>
            <a:grpFill/>
          </p:grpSpPr>
          <p:sp>
            <p:nvSpPr>
              <p:cNvPr id="100" name="Rectangle 99">
                <a:extLst>
                  <a:ext uri="{FF2B5EF4-FFF2-40B4-BE49-F238E27FC236}">
                    <a16:creationId xmlns:a16="http://schemas.microsoft.com/office/drawing/2014/main" id="{01B7306C-C82A-4CBC-8810-B196E2B85FD9}"/>
                  </a:ext>
                </a:extLst>
              </p:cNvPr>
              <p:cNvSpPr/>
              <p:nvPr/>
            </p:nvSpPr>
            <p:spPr>
              <a:xfrm>
                <a:off x="6126481" y="682263"/>
                <a:ext cx="259806" cy="145054"/>
              </a:xfrm>
              <a:prstGeom prst="rect">
                <a:avLst/>
              </a:prstGeom>
              <a:grpFill/>
              <a:ln>
                <a:noFill/>
              </a:ln>
              <a:effectLst>
                <a:innerShdw blurRad="12700" dist="889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1" name="Arc 100">
                <a:extLst>
                  <a:ext uri="{FF2B5EF4-FFF2-40B4-BE49-F238E27FC236}">
                    <a16:creationId xmlns:a16="http://schemas.microsoft.com/office/drawing/2014/main" id="{4309EB4B-A1C1-41B8-9E71-43E4632DE81A}"/>
                  </a:ext>
                </a:extLst>
              </p:cNvPr>
              <p:cNvSpPr/>
              <p:nvPr/>
            </p:nvSpPr>
            <p:spPr>
              <a:xfrm>
                <a:off x="5805714" y="609691"/>
                <a:ext cx="410553" cy="386869"/>
              </a:xfrm>
              <a:prstGeom prst="arc">
                <a:avLst>
                  <a:gd name="adj1" fmla="val 10817170"/>
                  <a:gd name="adj2" fmla="val 20826104"/>
                </a:avLst>
              </a:prstGeom>
              <a:grpFill/>
              <a:ln w="50800">
                <a:gradFill>
                  <a:gsLst>
                    <a:gs pos="0">
                      <a:schemeClr val="tx1"/>
                    </a:gs>
                    <a:gs pos="46000">
                      <a:schemeClr val="bg1"/>
                    </a:gs>
                    <a:gs pos="83000">
                      <a:schemeClr val="bg1">
                        <a:lumMod val="85000"/>
                      </a:schemeClr>
                    </a:gs>
                    <a:gs pos="100000">
                      <a:schemeClr val="tx1">
                        <a:lumMod val="85000"/>
                        <a:lumOff val="15000"/>
                      </a:schemeClr>
                    </a:gs>
                  </a:gsLst>
                  <a:lin ang="5400000" scaled="1"/>
                </a:gra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02" name="Group 101">
              <a:extLst>
                <a:ext uri="{FF2B5EF4-FFF2-40B4-BE49-F238E27FC236}">
                  <a16:creationId xmlns:a16="http://schemas.microsoft.com/office/drawing/2014/main" id="{C74B4894-B5D2-4362-964C-D4DC0546060A}"/>
                </a:ext>
              </a:extLst>
            </p:cNvPr>
            <p:cNvGrpSpPr/>
            <p:nvPr/>
          </p:nvGrpSpPr>
          <p:grpSpPr>
            <a:xfrm>
              <a:off x="5805714" y="2918757"/>
              <a:ext cx="580573" cy="386869"/>
              <a:chOff x="5805714" y="609691"/>
              <a:chExt cx="580573" cy="386869"/>
            </a:xfrm>
            <a:grpFill/>
          </p:grpSpPr>
          <p:sp>
            <p:nvSpPr>
              <p:cNvPr id="103" name="Rectangle 102">
                <a:extLst>
                  <a:ext uri="{FF2B5EF4-FFF2-40B4-BE49-F238E27FC236}">
                    <a16:creationId xmlns:a16="http://schemas.microsoft.com/office/drawing/2014/main" id="{DA95D981-4D5B-4F4F-8A82-69838938508F}"/>
                  </a:ext>
                </a:extLst>
              </p:cNvPr>
              <p:cNvSpPr/>
              <p:nvPr/>
            </p:nvSpPr>
            <p:spPr>
              <a:xfrm>
                <a:off x="6126481" y="682263"/>
                <a:ext cx="259806" cy="145054"/>
              </a:xfrm>
              <a:prstGeom prst="rect">
                <a:avLst/>
              </a:prstGeom>
              <a:grpFill/>
              <a:ln>
                <a:noFill/>
              </a:ln>
              <a:effectLst>
                <a:innerShdw blurRad="12700" dist="889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4" name="Arc 103">
                <a:extLst>
                  <a:ext uri="{FF2B5EF4-FFF2-40B4-BE49-F238E27FC236}">
                    <a16:creationId xmlns:a16="http://schemas.microsoft.com/office/drawing/2014/main" id="{E4822634-A39A-4B0D-8399-883328FCA1EE}"/>
                  </a:ext>
                </a:extLst>
              </p:cNvPr>
              <p:cNvSpPr/>
              <p:nvPr/>
            </p:nvSpPr>
            <p:spPr>
              <a:xfrm>
                <a:off x="5805714" y="609691"/>
                <a:ext cx="410553" cy="386869"/>
              </a:xfrm>
              <a:prstGeom prst="arc">
                <a:avLst>
                  <a:gd name="adj1" fmla="val 11220475"/>
                  <a:gd name="adj2" fmla="val 20826104"/>
                </a:avLst>
              </a:prstGeom>
              <a:grpFill/>
              <a:ln w="50800">
                <a:gradFill>
                  <a:gsLst>
                    <a:gs pos="0">
                      <a:schemeClr val="tx1"/>
                    </a:gs>
                    <a:gs pos="46000">
                      <a:schemeClr val="bg1"/>
                    </a:gs>
                    <a:gs pos="83000">
                      <a:schemeClr val="bg1">
                        <a:lumMod val="85000"/>
                      </a:schemeClr>
                    </a:gs>
                    <a:gs pos="100000">
                      <a:schemeClr val="tx1">
                        <a:lumMod val="85000"/>
                        <a:lumOff val="15000"/>
                      </a:schemeClr>
                    </a:gs>
                  </a:gsLst>
                  <a:lin ang="5400000" scaled="1"/>
                </a:gra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05" name="Group 104">
              <a:extLst>
                <a:ext uri="{FF2B5EF4-FFF2-40B4-BE49-F238E27FC236}">
                  <a16:creationId xmlns:a16="http://schemas.microsoft.com/office/drawing/2014/main" id="{AC0C8900-7AAE-4DAD-9853-250BA8E46217}"/>
                </a:ext>
              </a:extLst>
            </p:cNvPr>
            <p:cNvGrpSpPr/>
            <p:nvPr/>
          </p:nvGrpSpPr>
          <p:grpSpPr>
            <a:xfrm>
              <a:off x="5805714" y="3229780"/>
              <a:ext cx="580573" cy="386869"/>
              <a:chOff x="5805714" y="609691"/>
              <a:chExt cx="580573" cy="386869"/>
            </a:xfrm>
            <a:grpFill/>
          </p:grpSpPr>
          <p:sp>
            <p:nvSpPr>
              <p:cNvPr id="106" name="Rectangle 105">
                <a:extLst>
                  <a:ext uri="{FF2B5EF4-FFF2-40B4-BE49-F238E27FC236}">
                    <a16:creationId xmlns:a16="http://schemas.microsoft.com/office/drawing/2014/main" id="{8F16C3F5-5111-4385-95DB-684995C5DA9E}"/>
                  </a:ext>
                </a:extLst>
              </p:cNvPr>
              <p:cNvSpPr/>
              <p:nvPr/>
            </p:nvSpPr>
            <p:spPr>
              <a:xfrm>
                <a:off x="6126481" y="682263"/>
                <a:ext cx="259806" cy="145054"/>
              </a:xfrm>
              <a:prstGeom prst="rect">
                <a:avLst/>
              </a:prstGeom>
              <a:grpFill/>
              <a:ln>
                <a:noFill/>
              </a:ln>
              <a:effectLst>
                <a:innerShdw blurRad="12700" dist="889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7" name="Arc 106">
                <a:extLst>
                  <a:ext uri="{FF2B5EF4-FFF2-40B4-BE49-F238E27FC236}">
                    <a16:creationId xmlns:a16="http://schemas.microsoft.com/office/drawing/2014/main" id="{C8E4EC42-A513-472E-AE69-66EF8F71937C}"/>
                  </a:ext>
                </a:extLst>
              </p:cNvPr>
              <p:cNvSpPr/>
              <p:nvPr/>
            </p:nvSpPr>
            <p:spPr>
              <a:xfrm>
                <a:off x="5805714" y="609691"/>
                <a:ext cx="410553" cy="386869"/>
              </a:xfrm>
              <a:prstGeom prst="arc">
                <a:avLst>
                  <a:gd name="adj1" fmla="val 10648007"/>
                  <a:gd name="adj2" fmla="val 20826104"/>
                </a:avLst>
              </a:prstGeom>
              <a:grpFill/>
              <a:ln w="50800">
                <a:gradFill>
                  <a:gsLst>
                    <a:gs pos="0">
                      <a:schemeClr val="tx1"/>
                    </a:gs>
                    <a:gs pos="46000">
                      <a:schemeClr val="bg1"/>
                    </a:gs>
                    <a:gs pos="83000">
                      <a:schemeClr val="bg1">
                        <a:lumMod val="85000"/>
                      </a:schemeClr>
                    </a:gs>
                    <a:gs pos="100000">
                      <a:schemeClr val="tx1">
                        <a:lumMod val="85000"/>
                        <a:lumOff val="15000"/>
                      </a:schemeClr>
                    </a:gs>
                  </a:gsLst>
                  <a:lin ang="5400000" scaled="1"/>
                </a:gra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08" name="Group 107">
              <a:extLst>
                <a:ext uri="{FF2B5EF4-FFF2-40B4-BE49-F238E27FC236}">
                  <a16:creationId xmlns:a16="http://schemas.microsoft.com/office/drawing/2014/main" id="{B9DF2A69-06AC-4DC9-B6C7-9A1B9D012585}"/>
                </a:ext>
              </a:extLst>
            </p:cNvPr>
            <p:cNvGrpSpPr/>
            <p:nvPr/>
          </p:nvGrpSpPr>
          <p:grpSpPr>
            <a:xfrm>
              <a:off x="5805714" y="3540803"/>
              <a:ext cx="580573" cy="386869"/>
              <a:chOff x="5805714" y="609691"/>
              <a:chExt cx="580573" cy="386869"/>
            </a:xfrm>
            <a:grpFill/>
          </p:grpSpPr>
          <p:sp>
            <p:nvSpPr>
              <p:cNvPr id="109" name="Rectangle 108">
                <a:extLst>
                  <a:ext uri="{FF2B5EF4-FFF2-40B4-BE49-F238E27FC236}">
                    <a16:creationId xmlns:a16="http://schemas.microsoft.com/office/drawing/2014/main" id="{66D59475-186E-4F7A-A501-ABEDCC08DC98}"/>
                  </a:ext>
                </a:extLst>
              </p:cNvPr>
              <p:cNvSpPr/>
              <p:nvPr/>
            </p:nvSpPr>
            <p:spPr>
              <a:xfrm>
                <a:off x="6126481" y="682263"/>
                <a:ext cx="259806" cy="145054"/>
              </a:xfrm>
              <a:prstGeom prst="rect">
                <a:avLst/>
              </a:prstGeom>
              <a:grpFill/>
              <a:ln>
                <a:noFill/>
              </a:ln>
              <a:effectLst>
                <a:innerShdw blurRad="12700" dist="889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0" name="Arc 109">
                <a:extLst>
                  <a:ext uri="{FF2B5EF4-FFF2-40B4-BE49-F238E27FC236}">
                    <a16:creationId xmlns:a16="http://schemas.microsoft.com/office/drawing/2014/main" id="{55C929AA-C5D4-4A29-94FC-BF99C03F9430}"/>
                  </a:ext>
                </a:extLst>
              </p:cNvPr>
              <p:cNvSpPr/>
              <p:nvPr/>
            </p:nvSpPr>
            <p:spPr>
              <a:xfrm>
                <a:off x="5805714" y="609691"/>
                <a:ext cx="410553" cy="386869"/>
              </a:xfrm>
              <a:prstGeom prst="arc">
                <a:avLst>
                  <a:gd name="adj1" fmla="val 10901467"/>
                  <a:gd name="adj2" fmla="val 20826104"/>
                </a:avLst>
              </a:prstGeom>
              <a:grpFill/>
              <a:ln w="50800">
                <a:gradFill>
                  <a:gsLst>
                    <a:gs pos="0">
                      <a:schemeClr val="tx1"/>
                    </a:gs>
                    <a:gs pos="46000">
                      <a:schemeClr val="bg1"/>
                    </a:gs>
                    <a:gs pos="83000">
                      <a:schemeClr val="bg1">
                        <a:lumMod val="85000"/>
                      </a:schemeClr>
                    </a:gs>
                    <a:gs pos="100000">
                      <a:schemeClr val="tx1">
                        <a:lumMod val="85000"/>
                        <a:lumOff val="15000"/>
                      </a:schemeClr>
                    </a:gs>
                  </a:gsLst>
                  <a:lin ang="5400000" scaled="1"/>
                </a:gra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11" name="Group 110">
              <a:extLst>
                <a:ext uri="{FF2B5EF4-FFF2-40B4-BE49-F238E27FC236}">
                  <a16:creationId xmlns:a16="http://schemas.microsoft.com/office/drawing/2014/main" id="{26F5DDE8-77F1-4A19-9A73-FA16AD387091}"/>
                </a:ext>
              </a:extLst>
            </p:cNvPr>
            <p:cNvGrpSpPr/>
            <p:nvPr/>
          </p:nvGrpSpPr>
          <p:grpSpPr>
            <a:xfrm>
              <a:off x="5805714" y="3851826"/>
              <a:ext cx="580573" cy="386869"/>
              <a:chOff x="5805714" y="609691"/>
              <a:chExt cx="580573" cy="386869"/>
            </a:xfrm>
            <a:grpFill/>
          </p:grpSpPr>
          <p:sp>
            <p:nvSpPr>
              <p:cNvPr id="112" name="Rectangle 111">
                <a:extLst>
                  <a:ext uri="{FF2B5EF4-FFF2-40B4-BE49-F238E27FC236}">
                    <a16:creationId xmlns:a16="http://schemas.microsoft.com/office/drawing/2014/main" id="{3975D25C-1E30-46E2-BA99-3037ADE31704}"/>
                  </a:ext>
                </a:extLst>
              </p:cNvPr>
              <p:cNvSpPr/>
              <p:nvPr/>
            </p:nvSpPr>
            <p:spPr>
              <a:xfrm>
                <a:off x="6126481" y="682263"/>
                <a:ext cx="259806" cy="145054"/>
              </a:xfrm>
              <a:prstGeom prst="rect">
                <a:avLst/>
              </a:prstGeom>
              <a:grpFill/>
              <a:ln>
                <a:noFill/>
              </a:ln>
              <a:effectLst>
                <a:innerShdw blurRad="12700" dist="889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3" name="Arc 112">
                <a:extLst>
                  <a:ext uri="{FF2B5EF4-FFF2-40B4-BE49-F238E27FC236}">
                    <a16:creationId xmlns:a16="http://schemas.microsoft.com/office/drawing/2014/main" id="{5489E9B8-DC06-4350-B467-61A9DA0B02A7}"/>
                  </a:ext>
                </a:extLst>
              </p:cNvPr>
              <p:cNvSpPr/>
              <p:nvPr/>
            </p:nvSpPr>
            <p:spPr>
              <a:xfrm>
                <a:off x="5805714" y="609691"/>
                <a:ext cx="410553" cy="386869"/>
              </a:xfrm>
              <a:prstGeom prst="arc">
                <a:avLst>
                  <a:gd name="adj1" fmla="val 11023282"/>
                  <a:gd name="adj2" fmla="val 20826104"/>
                </a:avLst>
              </a:prstGeom>
              <a:grpFill/>
              <a:ln w="50800">
                <a:gradFill>
                  <a:gsLst>
                    <a:gs pos="0">
                      <a:schemeClr val="tx1"/>
                    </a:gs>
                    <a:gs pos="46000">
                      <a:schemeClr val="bg1"/>
                    </a:gs>
                    <a:gs pos="83000">
                      <a:schemeClr val="bg1">
                        <a:lumMod val="85000"/>
                      </a:schemeClr>
                    </a:gs>
                    <a:gs pos="100000">
                      <a:schemeClr val="tx1">
                        <a:lumMod val="85000"/>
                        <a:lumOff val="15000"/>
                      </a:schemeClr>
                    </a:gs>
                  </a:gsLst>
                  <a:lin ang="5400000" scaled="1"/>
                </a:gra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14" name="Group 113">
              <a:extLst>
                <a:ext uri="{FF2B5EF4-FFF2-40B4-BE49-F238E27FC236}">
                  <a16:creationId xmlns:a16="http://schemas.microsoft.com/office/drawing/2014/main" id="{0375CE18-5EC1-4881-8142-DC1BC91AD094}"/>
                </a:ext>
              </a:extLst>
            </p:cNvPr>
            <p:cNvGrpSpPr/>
            <p:nvPr/>
          </p:nvGrpSpPr>
          <p:grpSpPr>
            <a:xfrm>
              <a:off x="5805714" y="4162849"/>
              <a:ext cx="580573" cy="386869"/>
              <a:chOff x="5805714" y="609691"/>
              <a:chExt cx="580573" cy="386869"/>
            </a:xfrm>
            <a:grpFill/>
          </p:grpSpPr>
          <p:sp>
            <p:nvSpPr>
              <p:cNvPr id="115" name="Rectangle 114">
                <a:extLst>
                  <a:ext uri="{FF2B5EF4-FFF2-40B4-BE49-F238E27FC236}">
                    <a16:creationId xmlns:a16="http://schemas.microsoft.com/office/drawing/2014/main" id="{10A76D25-919A-40D9-9554-EFE2D3956BE4}"/>
                  </a:ext>
                </a:extLst>
              </p:cNvPr>
              <p:cNvSpPr/>
              <p:nvPr/>
            </p:nvSpPr>
            <p:spPr>
              <a:xfrm>
                <a:off x="6126481" y="682263"/>
                <a:ext cx="259806" cy="145054"/>
              </a:xfrm>
              <a:prstGeom prst="rect">
                <a:avLst/>
              </a:prstGeom>
              <a:grpFill/>
              <a:ln>
                <a:noFill/>
              </a:ln>
              <a:effectLst>
                <a:innerShdw blurRad="12700" dist="889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6" name="Arc 115">
                <a:extLst>
                  <a:ext uri="{FF2B5EF4-FFF2-40B4-BE49-F238E27FC236}">
                    <a16:creationId xmlns:a16="http://schemas.microsoft.com/office/drawing/2014/main" id="{F541D253-66CC-4C59-909C-302800ABEEFC}"/>
                  </a:ext>
                </a:extLst>
              </p:cNvPr>
              <p:cNvSpPr/>
              <p:nvPr/>
            </p:nvSpPr>
            <p:spPr>
              <a:xfrm>
                <a:off x="5805714" y="609691"/>
                <a:ext cx="410553" cy="386869"/>
              </a:xfrm>
              <a:prstGeom prst="arc">
                <a:avLst>
                  <a:gd name="adj1" fmla="val 11168103"/>
                  <a:gd name="adj2" fmla="val 20826104"/>
                </a:avLst>
              </a:prstGeom>
              <a:grpFill/>
              <a:ln w="50800">
                <a:gradFill>
                  <a:gsLst>
                    <a:gs pos="0">
                      <a:schemeClr val="tx1"/>
                    </a:gs>
                    <a:gs pos="46000">
                      <a:schemeClr val="bg1"/>
                    </a:gs>
                    <a:gs pos="83000">
                      <a:schemeClr val="bg1">
                        <a:lumMod val="85000"/>
                      </a:schemeClr>
                    </a:gs>
                    <a:gs pos="100000">
                      <a:schemeClr val="tx1">
                        <a:lumMod val="85000"/>
                        <a:lumOff val="15000"/>
                      </a:schemeClr>
                    </a:gs>
                  </a:gsLst>
                  <a:lin ang="5400000" scaled="1"/>
                </a:gra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17" name="Group 116">
              <a:extLst>
                <a:ext uri="{FF2B5EF4-FFF2-40B4-BE49-F238E27FC236}">
                  <a16:creationId xmlns:a16="http://schemas.microsoft.com/office/drawing/2014/main" id="{D86A99F9-8CBA-4BBB-88F7-14582E27C64C}"/>
                </a:ext>
              </a:extLst>
            </p:cNvPr>
            <p:cNvGrpSpPr/>
            <p:nvPr/>
          </p:nvGrpSpPr>
          <p:grpSpPr>
            <a:xfrm>
              <a:off x="5805714" y="4473872"/>
              <a:ext cx="580573" cy="386869"/>
              <a:chOff x="5805714" y="609691"/>
              <a:chExt cx="580573" cy="386869"/>
            </a:xfrm>
            <a:grpFill/>
          </p:grpSpPr>
          <p:sp>
            <p:nvSpPr>
              <p:cNvPr id="118" name="Rectangle 117">
                <a:extLst>
                  <a:ext uri="{FF2B5EF4-FFF2-40B4-BE49-F238E27FC236}">
                    <a16:creationId xmlns:a16="http://schemas.microsoft.com/office/drawing/2014/main" id="{16259704-CA38-4525-8489-D1FECD12BDBC}"/>
                  </a:ext>
                </a:extLst>
              </p:cNvPr>
              <p:cNvSpPr/>
              <p:nvPr/>
            </p:nvSpPr>
            <p:spPr>
              <a:xfrm>
                <a:off x="6126481" y="682263"/>
                <a:ext cx="259806" cy="145054"/>
              </a:xfrm>
              <a:prstGeom prst="rect">
                <a:avLst/>
              </a:prstGeom>
              <a:grpFill/>
              <a:ln>
                <a:noFill/>
              </a:ln>
              <a:effectLst>
                <a:innerShdw blurRad="12700" dist="889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9" name="Arc 118">
                <a:extLst>
                  <a:ext uri="{FF2B5EF4-FFF2-40B4-BE49-F238E27FC236}">
                    <a16:creationId xmlns:a16="http://schemas.microsoft.com/office/drawing/2014/main" id="{40F4FCA1-5992-49D0-8CE6-8488CF6BAF04}"/>
                  </a:ext>
                </a:extLst>
              </p:cNvPr>
              <p:cNvSpPr/>
              <p:nvPr/>
            </p:nvSpPr>
            <p:spPr>
              <a:xfrm>
                <a:off x="5805714" y="609691"/>
                <a:ext cx="410553" cy="386869"/>
              </a:xfrm>
              <a:prstGeom prst="arc">
                <a:avLst>
                  <a:gd name="adj1" fmla="val 11188676"/>
                  <a:gd name="adj2" fmla="val 20826104"/>
                </a:avLst>
              </a:prstGeom>
              <a:grpFill/>
              <a:ln w="50800">
                <a:gradFill>
                  <a:gsLst>
                    <a:gs pos="0">
                      <a:schemeClr val="tx1"/>
                    </a:gs>
                    <a:gs pos="46000">
                      <a:schemeClr val="bg1"/>
                    </a:gs>
                    <a:gs pos="83000">
                      <a:schemeClr val="bg1">
                        <a:lumMod val="85000"/>
                      </a:schemeClr>
                    </a:gs>
                    <a:gs pos="100000">
                      <a:schemeClr val="tx1">
                        <a:lumMod val="85000"/>
                        <a:lumOff val="15000"/>
                      </a:schemeClr>
                    </a:gs>
                  </a:gsLst>
                  <a:lin ang="5400000" scaled="1"/>
                </a:gra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20" name="Group 119">
              <a:extLst>
                <a:ext uri="{FF2B5EF4-FFF2-40B4-BE49-F238E27FC236}">
                  <a16:creationId xmlns:a16="http://schemas.microsoft.com/office/drawing/2014/main" id="{F5C59377-7214-4209-BA16-86D5D1DAE2B0}"/>
                </a:ext>
              </a:extLst>
            </p:cNvPr>
            <p:cNvGrpSpPr/>
            <p:nvPr/>
          </p:nvGrpSpPr>
          <p:grpSpPr>
            <a:xfrm>
              <a:off x="5805714" y="4784895"/>
              <a:ext cx="580573" cy="386869"/>
              <a:chOff x="5805714" y="609691"/>
              <a:chExt cx="580573" cy="386869"/>
            </a:xfrm>
            <a:grpFill/>
          </p:grpSpPr>
          <p:sp>
            <p:nvSpPr>
              <p:cNvPr id="121" name="Rectangle 120">
                <a:extLst>
                  <a:ext uri="{FF2B5EF4-FFF2-40B4-BE49-F238E27FC236}">
                    <a16:creationId xmlns:a16="http://schemas.microsoft.com/office/drawing/2014/main" id="{959A5D35-C7AE-458F-BBB5-71CD3A3F97F8}"/>
                  </a:ext>
                </a:extLst>
              </p:cNvPr>
              <p:cNvSpPr/>
              <p:nvPr/>
            </p:nvSpPr>
            <p:spPr>
              <a:xfrm>
                <a:off x="6126481" y="682263"/>
                <a:ext cx="259806" cy="145054"/>
              </a:xfrm>
              <a:prstGeom prst="rect">
                <a:avLst/>
              </a:prstGeom>
              <a:grpFill/>
              <a:ln>
                <a:noFill/>
              </a:ln>
              <a:effectLst>
                <a:innerShdw blurRad="12700" dist="889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2" name="Arc 121">
                <a:extLst>
                  <a:ext uri="{FF2B5EF4-FFF2-40B4-BE49-F238E27FC236}">
                    <a16:creationId xmlns:a16="http://schemas.microsoft.com/office/drawing/2014/main" id="{F490A229-65A6-4DFF-870F-4B92A114A66A}"/>
                  </a:ext>
                </a:extLst>
              </p:cNvPr>
              <p:cNvSpPr/>
              <p:nvPr/>
            </p:nvSpPr>
            <p:spPr>
              <a:xfrm>
                <a:off x="5805714" y="609691"/>
                <a:ext cx="410553" cy="386869"/>
              </a:xfrm>
              <a:prstGeom prst="arc">
                <a:avLst>
                  <a:gd name="adj1" fmla="val 11146438"/>
                  <a:gd name="adj2" fmla="val 20826104"/>
                </a:avLst>
              </a:prstGeom>
              <a:grpFill/>
              <a:ln w="50800">
                <a:gradFill>
                  <a:gsLst>
                    <a:gs pos="0">
                      <a:schemeClr val="tx1"/>
                    </a:gs>
                    <a:gs pos="46000">
                      <a:schemeClr val="bg1"/>
                    </a:gs>
                    <a:gs pos="83000">
                      <a:schemeClr val="bg1">
                        <a:lumMod val="85000"/>
                      </a:schemeClr>
                    </a:gs>
                    <a:gs pos="100000">
                      <a:schemeClr val="tx1">
                        <a:lumMod val="85000"/>
                        <a:lumOff val="15000"/>
                      </a:schemeClr>
                    </a:gs>
                  </a:gsLst>
                  <a:lin ang="5400000" scaled="1"/>
                </a:gra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23" name="Group 122">
              <a:extLst>
                <a:ext uri="{FF2B5EF4-FFF2-40B4-BE49-F238E27FC236}">
                  <a16:creationId xmlns:a16="http://schemas.microsoft.com/office/drawing/2014/main" id="{9EC6FFFF-2006-4366-8566-0113AD9F036A}"/>
                </a:ext>
              </a:extLst>
            </p:cNvPr>
            <p:cNvGrpSpPr/>
            <p:nvPr/>
          </p:nvGrpSpPr>
          <p:grpSpPr>
            <a:xfrm>
              <a:off x="5805714" y="5095918"/>
              <a:ext cx="580573" cy="386869"/>
              <a:chOff x="5805714" y="609691"/>
              <a:chExt cx="580573" cy="386869"/>
            </a:xfrm>
            <a:grpFill/>
          </p:grpSpPr>
          <p:sp>
            <p:nvSpPr>
              <p:cNvPr id="124" name="Rectangle 123">
                <a:extLst>
                  <a:ext uri="{FF2B5EF4-FFF2-40B4-BE49-F238E27FC236}">
                    <a16:creationId xmlns:a16="http://schemas.microsoft.com/office/drawing/2014/main" id="{595E399E-0521-4D5B-914F-29C3ADDF2B72}"/>
                  </a:ext>
                </a:extLst>
              </p:cNvPr>
              <p:cNvSpPr/>
              <p:nvPr/>
            </p:nvSpPr>
            <p:spPr>
              <a:xfrm>
                <a:off x="6126481" y="682263"/>
                <a:ext cx="259806" cy="145054"/>
              </a:xfrm>
              <a:prstGeom prst="rect">
                <a:avLst/>
              </a:prstGeom>
              <a:grpFill/>
              <a:ln>
                <a:noFill/>
              </a:ln>
              <a:effectLst>
                <a:innerShdw blurRad="12700" dist="889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5" name="Arc 124">
                <a:extLst>
                  <a:ext uri="{FF2B5EF4-FFF2-40B4-BE49-F238E27FC236}">
                    <a16:creationId xmlns:a16="http://schemas.microsoft.com/office/drawing/2014/main" id="{14739334-2472-4756-B880-7780C40DA407}"/>
                  </a:ext>
                </a:extLst>
              </p:cNvPr>
              <p:cNvSpPr/>
              <p:nvPr/>
            </p:nvSpPr>
            <p:spPr>
              <a:xfrm>
                <a:off x="5805714" y="609691"/>
                <a:ext cx="410553" cy="386869"/>
              </a:xfrm>
              <a:prstGeom prst="arc">
                <a:avLst>
                  <a:gd name="adj1" fmla="val 11122511"/>
                  <a:gd name="adj2" fmla="val 20826104"/>
                </a:avLst>
              </a:prstGeom>
              <a:grpFill/>
              <a:ln w="50800">
                <a:gradFill>
                  <a:gsLst>
                    <a:gs pos="0">
                      <a:schemeClr val="tx1"/>
                    </a:gs>
                    <a:gs pos="46000">
                      <a:schemeClr val="bg1"/>
                    </a:gs>
                    <a:gs pos="83000">
                      <a:schemeClr val="bg1">
                        <a:lumMod val="85000"/>
                      </a:schemeClr>
                    </a:gs>
                    <a:gs pos="100000">
                      <a:schemeClr val="tx1">
                        <a:lumMod val="85000"/>
                        <a:lumOff val="15000"/>
                      </a:schemeClr>
                    </a:gs>
                  </a:gsLst>
                  <a:lin ang="5400000" scaled="1"/>
                </a:gra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26" name="Group 125">
              <a:extLst>
                <a:ext uri="{FF2B5EF4-FFF2-40B4-BE49-F238E27FC236}">
                  <a16:creationId xmlns:a16="http://schemas.microsoft.com/office/drawing/2014/main" id="{6D7FEFCF-F5E2-48A4-8DA2-466E3FA530E8}"/>
                </a:ext>
              </a:extLst>
            </p:cNvPr>
            <p:cNvGrpSpPr/>
            <p:nvPr/>
          </p:nvGrpSpPr>
          <p:grpSpPr>
            <a:xfrm>
              <a:off x="5805714" y="5406941"/>
              <a:ext cx="580573" cy="386869"/>
              <a:chOff x="5805714" y="609691"/>
              <a:chExt cx="580573" cy="386869"/>
            </a:xfrm>
            <a:grpFill/>
          </p:grpSpPr>
          <p:sp>
            <p:nvSpPr>
              <p:cNvPr id="127" name="Rectangle 126">
                <a:extLst>
                  <a:ext uri="{FF2B5EF4-FFF2-40B4-BE49-F238E27FC236}">
                    <a16:creationId xmlns:a16="http://schemas.microsoft.com/office/drawing/2014/main" id="{5B8C7798-2FB8-447C-BA5C-ECB75C74E5AD}"/>
                  </a:ext>
                </a:extLst>
              </p:cNvPr>
              <p:cNvSpPr/>
              <p:nvPr/>
            </p:nvSpPr>
            <p:spPr>
              <a:xfrm>
                <a:off x="6126481" y="682263"/>
                <a:ext cx="259806" cy="145054"/>
              </a:xfrm>
              <a:prstGeom prst="rect">
                <a:avLst/>
              </a:prstGeom>
              <a:grpFill/>
              <a:ln>
                <a:noFill/>
              </a:ln>
              <a:effectLst>
                <a:innerShdw blurRad="12700" dist="889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8" name="Arc 127">
                <a:extLst>
                  <a:ext uri="{FF2B5EF4-FFF2-40B4-BE49-F238E27FC236}">
                    <a16:creationId xmlns:a16="http://schemas.microsoft.com/office/drawing/2014/main" id="{DDFE7CA2-AC7D-4CF0-A779-1F7EC6161969}"/>
                  </a:ext>
                </a:extLst>
              </p:cNvPr>
              <p:cNvSpPr/>
              <p:nvPr/>
            </p:nvSpPr>
            <p:spPr>
              <a:xfrm>
                <a:off x="5805714" y="609691"/>
                <a:ext cx="410553" cy="386869"/>
              </a:xfrm>
              <a:prstGeom prst="arc">
                <a:avLst>
                  <a:gd name="adj1" fmla="val 10879167"/>
                  <a:gd name="adj2" fmla="val 20826104"/>
                </a:avLst>
              </a:prstGeom>
              <a:grpFill/>
              <a:ln w="50800">
                <a:gradFill>
                  <a:gsLst>
                    <a:gs pos="0">
                      <a:schemeClr val="tx1"/>
                    </a:gs>
                    <a:gs pos="46000">
                      <a:schemeClr val="bg1"/>
                    </a:gs>
                    <a:gs pos="83000">
                      <a:schemeClr val="bg1">
                        <a:lumMod val="85000"/>
                      </a:schemeClr>
                    </a:gs>
                    <a:gs pos="100000">
                      <a:schemeClr val="tx1">
                        <a:lumMod val="85000"/>
                        <a:lumOff val="15000"/>
                      </a:schemeClr>
                    </a:gs>
                  </a:gsLst>
                  <a:lin ang="5400000" scaled="1"/>
                </a:gra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29" name="Group 128">
              <a:extLst>
                <a:ext uri="{FF2B5EF4-FFF2-40B4-BE49-F238E27FC236}">
                  <a16:creationId xmlns:a16="http://schemas.microsoft.com/office/drawing/2014/main" id="{EF6B5FAD-EB1F-43DC-8B99-11CAD21D64C9}"/>
                </a:ext>
              </a:extLst>
            </p:cNvPr>
            <p:cNvGrpSpPr/>
            <p:nvPr/>
          </p:nvGrpSpPr>
          <p:grpSpPr>
            <a:xfrm>
              <a:off x="5805714" y="5717964"/>
              <a:ext cx="580573" cy="386869"/>
              <a:chOff x="5805714" y="609691"/>
              <a:chExt cx="580573" cy="386869"/>
            </a:xfrm>
            <a:grpFill/>
          </p:grpSpPr>
          <p:sp>
            <p:nvSpPr>
              <p:cNvPr id="130" name="Rectangle 129">
                <a:extLst>
                  <a:ext uri="{FF2B5EF4-FFF2-40B4-BE49-F238E27FC236}">
                    <a16:creationId xmlns:a16="http://schemas.microsoft.com/office/drawing/2014/main" id="{B817890A-729D-4FBB-8EF7-DAFD6F73427B}"/>
                  </a:ext>
                </a:extLst>
              </p:cNvPr>
              <p:cNvSpPr/>
              <p:nvPr/>
            </p:nvSpPr>
            <p:spPr>
              <a:xfrm>
                <a:off x="6126481" y="682263"/>
                <a:ext cx="259806" cy="145054"/>
              </a:xfrm>
              <a:prstGeom prst="rect">
                <a:avLst/>
              </a:prstGeom>
              <a:grpFill/>
              <a:ln>
                <a:noFill/>
              </a:ln>
              <a:effectLst>
                <a:innerShdw blurRad="12700" dist="889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1" name="Arc 130">
                <a:extLst>
                  <a:ext uri="{FF2B5EF4-FFF2-40B4-BE49-F238E27FC236}">
                    <a16:creationId xmlns:a16="http://schemas.microsoft.com/office/drawing/2014/main" id="{EAD6132E-2435-4771-A3CC-CCE94E7A9600}"/>
                  </a:ext>
                </a:extLst>
              </p:cNvPr>
              <p:cNvSpPr/>
              <p:nvPr/>
            </p:nvSpPr>
            <p:spPr>
              <a:xfrm>
                <a:off x="5805714" y="609691"/>
                <a:ext cx="410553" cy="386869"/>
              </a:xfrm>
              <a:prstGeom prst="arc">
                <a:avLst>
                  <a:gd name="adj1" fmla="val 10992407"/>
                  <a:gd name="adj2" fmla="val 20826104"/>
                </a:avLst>
              </a:prstGeom>
              <a:grpFill/>
              <a:ln w="50800">
                <a:gradFill>
                  <a:gsLst>
                    <a:gs pos="0">
                      <a:schemeClr val="tx1"/>
                    </a:gs>
                    <a:gs pos="46000">
                      <a:schemeClr val="bg1"/>
                    </a:gs>
                    <a:gs pos="83000">
                      <a:schemeClr val="bg1">
                        <a:lumMod val="85000"/>
                      </a:schemeClr>
                    </a:gs>
                    <a:gs pos="100000">
                      <a:schemeClr val="tx1">
                        <a:lumMod val="85000"/>
                        <a:lumOff val="15000"/>
                      </a:schemeClr>
                    </a:gs>
                  </a:gsLst>
                  <a:lin ang="5400000" scaled="1"/>
                </a:gra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32" name="Group 131">
              <a:extLst>
                <a:ext uri="{FF2B5EF4-FFF2-40B4-BE49-F238E27FC236}">
                  <a16:creationId xmlns:a16="http://schemas.microsoft.com/office/drawing/2014/main" id="{2B7006E1-B188-46BA-BAA5-15A960905F4C}"/>
                </a:ext>
              </a:extLst>
            </p:cNvPr>
            <p:cNvGrpSpPr/>
            <p:nvPr/>
          </p:nvGrpSpPr>
          <p:grpSpPr>
            <a:xfrm>
              <a:off x="5805714" y="6028987"/>
              <a:ext cx="580573" cy="386869"/>
              <a:chOff x="5805714" y="609691"/>
              <a:chExt cx="580573" cy="386869"/>
            </a:xfrm>
            <a:grpFill/>
          </p:grpSpPr>
          <p:sp>
            <p:nvSpPr>
              <p:cNvPr id="133" name="Rectangle 132">
                <a:extLst>
                  <a:ext uri="{FF2B5EF4-FFF2-40B4-BE49-F238E27FC236}">
                    <a16:creationId xmlns:a16="http://schemas.microsoft.com/office/drawing/2014/main" id="{D01250CF-AFA1-4A19-B3C7-7F163609380B}"/>
                  </a:ext>
                </a:extLst>
              </p:cNvPr>
              <p:cNvSpPr/>
              <p:nvPr/>
            </p:nvSpPr>
            <p:spPr>
              <a:xfrm>
                <a:off x="6126481" y="682263"/>
                <a:ext cx="259806" cy="145054"/>
              </a:xfrm>
              <a:prstGeom prst="rect">
                <a:avLst/>
              </a:prstGeom>
              <a:grpFill/>
              <a:ln>
                <a:noFill/>
              </a:ln>
              <a:effectLst>
                <a:innerShdw blurRad="12700" dist="889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4" name="Arc 133">
                <a:extLst>
                  <a:ext uri="{FF2B5EF4-FFF2-40B4-BE49-F238E27FC236}">
                    <a16:creationId xmlns:a16="http://schemas.microsoft.com/office/drawing/2014/main" id="{1014BA5C-C370-44EB-84DA-2D69E36CE6C3}"/>
                  </a:ext>
                </a:extLst>
              </p:cNvPr>
              <p:cNvSpPr/>
              <p:nvPr/>
            </p:nvSpPr>
            <p:spPr>
              <a:xfrm>
                <a:off x="5805714" y="609691"/>
                <a:ext cx="410553" cy="386869"/>
              </a:xfrm>
              <a:prstGeom prst="arc">
                <a:avLst>
                  <a:gd name="adj1" fmla="val 11197210"/>
                  <a:gd name="adj2" fmla="val 20826104"/>
                </a:avLst>
              </a:prstGeom>
              <a:grpFill/>
              <a:ln w="50800">
                <a:gradFill>
                  <a:gsLst>
                    <a:gs pos="0">
                      <a:schemeClr val="tx1"/>
                    </a:gs>
                    <a:gs pos="46000">
                      <a:schemeClr val="bg1"/>
                    </a:gs>
                    <a:gs pos="83000">
                      <a:schemeClr val="bg1">
                        <a:lumMod val="85000"/>
                      </a:schemeClr>
                    </a:gs>
                    <a:gs pos="100000">
                      <a:schemeClr val="tx1">
                        <a:lumMod val="85000"/>
                        <a:lumOff val="15000"/>
                      </a:schemeClr>
                    </a:gs>
                  </a:gsLst>
                  <a:lin ang="5400000" scaled="1"/>
                </a:gra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35" name="Group 134">
              <a:extLst>
                <a:ext uri="{FF2B5EF4-FFF2-40B4-BE49-F238E27FC236}">
                  <a16:creationId xmlns:a16="http://schemas.microsoft.com/office/drawing/2014/main" id="{AD8CB7E5-EBC4-4791-B93B-D0B41B862B83}"/>
                </a:ext>
              </a:extLst>
            </p:cNvPr>
            <p:cNvGrpSpPr/>
            <p:nvPr/>
          </p:nvGrpSpPr>
          <p:grpSpPr>
            <a:xfrm>
              <a:off x="5805714" y="6340004"/>
              <a:ext cx="580573" cy="386869"/>
              <a:chOff x="5805714" y="609691"/>
              <a:chExt cx="580573" cy="386869"/>
            </a:xfrm>
            <a:grpFill/>
          </p:grpSpPr>
          <p:sp>
            <p:nvSpPr>
              <p:cNvPr id="136" name="Rectangle 135">
                <a:extLst>
                  <a:ext uri="{FF2B5EF4-FFF2-40B4-BE49-F238E27FC236}">
                    <a16:creationId xmlns:a16="http://schemas.microsoft.com/office/drawing/2014/main" id="{CF456FF3-391C-4C8E-A128-A413BDBBB225}"/>
                  </a:ext>
                </a:extLst>
              </p:cNvPr>
              <p:cNvSpPr/>
              <p:nvPr/>
            </p:nvSpPr>
            <p:spPr>
              <a:xfrm>
                <a:off x="6126481" y="682263"/>
                <a:ext cx="259806" cy="145054"/>
              </a:xfrm>
              <a:prstGeom prst="rect">
                <a:avLst/>
              </a:prstGeom>
              <a:grpFill/>
              <a:ln>
                <a:noFill/>
              </a:ln>
              <a:effectLst>
                <a:innerShdw blurRad="12700" dist="889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7" name="Arc 136">
                <a:extLst>
                  <a:ext uri="{FF2B5EF4-FFF2-40B4-BE49-F238E27FC236}">
                    <a16:creationId xmlns:a16="http://schemas.microsoft.com/office/drawing/2014/main" id="{8838FE2A-04D7-44E3-97C3-54338832CB9A}"/>
                  </a:ext>
                </a:extLst>
              </p:cNvPr>
              <p:cNvSpPr/>
              <p:nvPr/>
            </p:nvSpPr>
            <p:spPr>
              <a:xfrm>
                <a:off x="5805714" y="609691"/>
                <a:ext cx="410553" cy="386869"/>
              </a:xfrm>
              <a:prstGeom prst="arc">
                <a:avLst>
                  <a:gd name="adj1" fmla="val 11129801"/>
                  <a:gd name="adj2" fmla="val 20826104"/>
                </a:avLst>
              </a:prstGeom>
              <a:grpFill/>
              <a:ln w="50800">
                <a:gradFill>
                  <a:gsLst>
                    <a:gs pos="0">
                      <a:schemeClr val="tx1"/>
                    </a:gs>
                    <a:gs pos="46000">
                      <a:schemeClr val="bg1"/>
                    </a:gs>
                    <a:gs pos="83000">
                      <a:schemeClr val="bg1">
                        <a:lumMod val="85000"/>
                      </a:schemeClr>
                    </a:gs>
                    <a:gs pos="100000">
                      <a:schemeClr val="tx1">
                        <a:lumMod val="85000"/>
                        <a:lumOff val="15000"/>
                      </a:schemeClr>
                    </a:gs>
                  </a:gsLst>
                  <a:lin ang="5400000" scaled="1"/>
                </a:gra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pic>
        <p:nvPicPr>
          <p:cNvPr id="4" name="Picture 3">
            <a:extLst>
              <a:ext uri="{FF2B5EF4-FFF2-40B4-BE49-F238E27FC236}">
                <a16:creationId xmlns:a16="http://schemas.microsoft.com/office/drawing/2014/main" id="{F3D45818-0E58-4B71-9D6E-38A77774B7B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87220" y="137832"/>
            <a:ext cx="4591395" cy="6504476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0B0BB609-AF11-4B7A-BFA5-818A1E6C8D0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696608" y="157259"/>
            <a:ext cx="4590028" cy="6502540"/>
          </a:xfrm>
          <a:prstGeom prst="rect">
            <a:avLst/>
          </a:prstGeom>
        </p:spPr>
      </p:pic>
      <p:sp>
        <p:nvSpPr>
          <p:cNvPr id="150" name="TAB">
            <a:extLst>
              <a:ext uri="{FF2B5EF4-FFF2-40B4-BE49-F238E27FC236}">
                <a16:creationId xmlns:a16="http://schemas.microsoft.com/office/drawing/2014/main" id="{76AF6602-5E68-4F67-ACE4-A4C702AD6110}"/>
              </a:ext>
            </a:extLst>
          </p:cNvPr>
          <p:cNvSpPr/>
          <p:nvPr/>
        </p:nvSpPr>
        <p:spPr>
          <a:xfrm>
            <a:off x="-230229" y="71014"/>
            <a:ext cx="457200" cy="457200"/>
          </a:xfrm>
          <a:prstGeom prst="pie">
            <a:avLst>
              <a:gd name="adj1" fmla="val 16155353"/>
              <a:gd name="adj2" fmla="val 5400000"/>
            </a:avLst>
          </a:prstGeom>
          <a:solidFill>
            <a:srgbClr val="C00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grpSp>
        <p:nvGrpSpPr>
          <p:cNvPr id="188" name="NAVIGATION SIDEBAR">
            <a:extLst>
              <a:ext uri="{FF2B5EF4-FFF2-40B4-BE49-F238E27FC236}">
                <a16:creationId xmlns:a16="http://schemas.microsoft.com/office/drawing/2014/main" id="{276BAC06-C0B9-4A23-A3C9-A4CF5B0B6530}"/>
              </a:ext>
            </a:extLst>
          </p:cNvPr>
          <p:cNvGrpSpPr/>
          <p:nvPr/>
        </p:nvGrpSpPr>
        <p:grpSpPr>
          <a:xfrm>
            <a:off x="3424" y="-106"/>
            <a:ext cx="2057399" cy="6858106"/>
            <a:chOff x="3424" y="-106"/>
            <a:chExt cx="2057399" cy="6858106"/>
          </a:xfrm>
          <a:solidFill>
            <a:srgbClr val="E69999"/>
          </a:solidFill>
        </p:grpSpPr>
        <p:sp>
          <p:nvSpPr>
            <p:cNvPr id="189" name="SIDEBAR">
              <a:extLst>
                <a:ext uri="{FF2B5EF4-FFF2-40B4-BE49-F238E27FC236}">
                  <a16:creationId xmlns:a16="http://schemas.microsoft.com/office/drawing/2014/main" id="{134B75DA-DE9D-4AE2-904E-DF2A0D1C4FEA}"/>
                </a:ext>
              </a:extLst>
            </p:cNvPr>
            <p:cNvSpPr/>
            <p:nvPr/>
          </p:nvSpPr>
          <p:spPr>
            <a:xfrm>
              <a:off x="3424" y="-106"/>
              <a:ext cx="2057399" cy="6858106"/>
            </a:xfrm>
            <a:custGeom>
              <a:avLst/>
              <a:gdLst>
                <a:gd name="connsiteX0" fmla="*/ 0 w 2057399"/>
                <a:gd name="connsiteY0" fmla="*/ 0 h 6858106"/>
                <a:gd name="connsiteX1" fmla="*/ 1828800 w 2057399"/>
                <a:gd name="connsiteY1" fmla="*/ 0 h 6858106"/>
                <a:gd name="connsiteX2" fmla="*/ 1828800 w 2057399"/>
                <a:gd name="connsiteY2" fmla="*/ 481 h 6858106"/>
                <a:gd name="connsiteX3" fmla="*/ 1885820 w 2057399"/>
                <a:gd name="connsiteY3" fmla="*/ 7326 h 6858106"/>
                <a:gd name="connsiteX4" fmla="*/ 2025776 w 2057399"/>
                <a:gd name="connsiteY4" fmla="*/ 112696 h 6858106"/>
                <a:gd name="connsiteX5" fmla="*/ 2027266 w 2057399"/>
                <a:gd name="connsiteY5" fmla="*/ 342148 h 6858106"/>
                <a:gd name="connsiteX6" fmla="*/ 1828800 w 2057399"/>
                <a:gd name="connsiteY6" fmla="*/ 457306 h 6858106"/>
                <a:gd name="connsiteX7" fmla="*/ 1828800 w 2057399"/>
                <a:gd name="connsiteY7" fmla="*/ 6858106 h 6858106"/>
                <a:gd name="connsiteX8" fmla="*/ 0 w 2057399"/>
                <a:gd name="connsiteY8" fmla="*/ 6858106 h 68581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057399" h="6858106">
                  <a:moveTo>
                    <a:pt x="0" y="0"/>
                  </a:moveTo>
                  <a:lnTo>
                    <a:pt x="1828800" y="0"/>
                  </a:lnTo>
                  <a:lnTo>
                    <a:pt x="1828800" y="481"/>
                  </a:lnTo>
                  <a:lnTo>
                    <a:pt x="1885820" y="7326"/>
                  </a:lnTo>
                  <a:cubicBezTo>
                    <a:pt x="1943832" y="22272"/>
                    <a:pt x="1994557" y="59688"/>
                    <a:pt x="2025776" y="112696"/>
                  </a:cubicBezTo>
                  <a:cubicBezTo>
                    <a:pt x="2067402" y="183374"/>
                    <a:pt x="2067970" y="270935"/>
                    <a:pt x="2027266" y="342148"/>
                  </a:cubicBezTo>
                  <a:cubicBezTo>
                    <a:pt x="1986562" y="413360"/>
                    <a:pt x="1910824" y="457306"/>
                    <a:pt x="1828800" y="457306"/>
                  </a:cubicBezTo>
                  <a:lnTo>
                    <a:pt x="1828800" y="6858106"/>
                  </a:lnTo>
                  <a:lnTo>
                    <a:pt x="0" y="6858106"/>
                  </a:lnTo>
                  <a:close/>
                </a:path>
              </a:pathLst>
            </a:custGeom>
            <a:grpFill/>
            <a:ln>
              <a:solidFill>
                <a:srgbClr val="E699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90" name="MENU">
              <a:extLst>
                <a:ext uri="{FF2B5EF4-FFF2-40B4-BE49-F238E27FC236}">
                  <a16:creationId xmlns:a16="http://schemas.microsoft.com/office/drawing/2014/main" id="{D175877D-CD93-4A81-9F6F-0B5F98421066}"/>
                </a:ext>
              </a:extLst>
            </p:cNvPr>
            <p:cNvSpPr txBox="1"/>
            <p:nvPr userDrawn="1"/>
          </p:nvSpPr>
          <p:spPr>
            <a:xfrm>
              <a:off x="138053" y="111423"/>
              <a:ext cx="1418978" cy="646331"/>
            </a:xfrm>
            <a:prstGeom prst="rect">
              <a:avLst/>
            </a:prstGeom>
            <a:grpFill/>
            <a:ln>
              <a:solidFill>
                <a:srgbClr val="E69999"/>
              </a:solidFill>
            </a:ln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3600" b="1" dirty="0">
                  <a:solidFill>
                    <a:srgbClr val="C00000"/>
                  </a:solidFill>
                </a:rPr>
                <a:t>MENU</a:t>
              </a:r>
              <a:endParaRPr lang="en-GB" sz="3600" b="1" dirty="0">
                <a:solidFill>
                  <a:srgbClr val="C00000"/>
                </a:solidFill>
              </a:endParaRPr>
            </a:p>
          </p:txBody>
        </p:sp>
        <p:sp>
          <p:nvSpPr>
            <p:cNvPr id="191" name="LINK 1">
              <a:hlinkClick r:id="rId3" action="ppaction://hlinksldjump"/>
              <a:extLst>
                <a:ext uri="{FF2B5EF4-FFF2-40B4-BE49-F238E27FC236}">
                  <a16:creationId xmlns:a16="http://schemas.microsoft.com/office/drawing/2014/main" id="{2FF8A70B-D6A4-4474-A6F3-3E4CF51BF4F7}"/>
                </a:ext>
              </a:extLst>
            </p:cNvPr>
            <p:cNvSpPr txBox="1"/>
            <p:nvPr userDrawn="1"/>
          </p:nvSpPr>
          <p:spPr>
            <a:xfrm>
              <a:off x="184757" y="933045"/>
              <a:ext cx="986937" cy="646331"/>
            </a:xfrm>
            <a:prstGeom prst="rect">
              <a:avLst/>
            </a:prstGeom>
            <a:grpFill/>
            <a:ln>
              <a:solidFill>
                <a:srgbClr val="E69999"/>
              </a:solidFill>
            </a:ln>
          </p:spPr>
          <p:txBody>
            <a:bodyPr wrap="none" rtlCol="0">
              <a:spAutoFit/>
            </a:bodyPr>
            <a:lstStyle/>
            <a:p>
              <a:pPr algn="l"/>
              <a:r>
                <a:rPr lang="en-US" b="1" dirty="0">
                  <a:solidFill>
                    <a:srgbClr val="FFF0F3"/>
                  </a:solidFill>
                </a:rPr>
                <a:t>2</a:t>
              </a:r>
              <a:r>
                <a:rPr lang="en-US" b="1" baseline="30000" dirty="0">
                  <a:solidFill>
                    <a:srgbClr val="FFF0F3"/>
                  </a:solidFill>
                </a:rPr>
                <a:t>nd</a:t>
              </a:r>
              <a:r>
                <a:rPr lang="en-US" b="1" dirty="0">
                  <a:solidFill>
                    <a:srgbClr val="FFF0F3"/>
                  </a:solidFill>
                </a:rPr>
                <a:t> Year </a:t>
              </a:r>
            </a:p>
            <a:p>
              <a:pPr algn="l"/>
              <a:r>
                <a:rPr lang="en-US" b="1" dirty="0">
                  <a:solidFill>
                    <a:srgbClr val="FFF0F3"/>
                  </a:solidFill>
                </a:rPr>
                <a:t>Term 1</a:t>
              </a:r>
            </a:p>
          </p:txBody>
        </p:sp>
        <p:sp>
          <p:nvSpPr>
            <p:cNvPr id="195" name="Rectangle: Rounded Corners 194">
              <a:hlinkClick r:id="rId4" action="ppaction://hlinksldjump"/>
              <a:extLst>
                <a:ext uri="{FF2B5EF4-FFF2-40B4-BE49-F238E27FC236}">
                  <a16:creationId xmlns:a16="http://schemas.microsoft.com/office/drawing/2014/main" id="{A5143B10-578D-43E3-BD33-7E2B6AB04DFC}"/>
                </a:ext>
              </a:extLst>
            </p:cNvPr>
            <p:cNvSpPr/>
            <p:nvPr/>
          </p:nvSpPr>
          <p:spPr>
            <a:xfrm>
              <a:off x="371781" y="5904147"/>
              <a:ext cx="922146" cy="643033"/>
            </a:xfrm>
            <a:prstGeom prst="roundRect">
              <a:avLst/>
            </a:prstGeom>
            <a:solidFill>
              <a:srgbClr val="C00000"/>
            </a:solidFill>
            <a:ln>
              <a:solidFill>
                <a:srgbClr val="E69999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b="1" dirty="0">
                  <a:solidFill>
                    <a:srgbClr val="FFF0F3"/>
                  </a:solidFill>
                </a:rPr>
                <a:t>HOME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47778153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8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8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1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0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Rectangle 147">
            <a:extLst>
              <a:ext uri="{FF2B5EF4-FFF2-40B4-BE49-F238E27FC236}">
                <a16:creationId xmlns:a16="http://schemas.microsoft.com/office/drawing/2014/main" id="{55C089E3-40F2-48EE-94AD-97A50E3AC6F8}"/>
              </a:ext>
            </a:extLst>
          </p:cNvPr>
          <p:cNvSpPr/>
          <p:nvPr/>
        </p:nvSpPr>
        <p:spPr>
          <a:xfrm>
            <a:off x="6096000" y="0"/>
            <a:ext cx="5660571" cy="6858000"/>
          </a:xfrm>
          <a:prstGeom prst="rect">
            <a:avLst/>
          </a:prstGeom>
          <a:solidFill>
            <a:srgbClr val="C00000"/>
          </a:solidFill>
          <a:ln>
            <a:noFill/>
          </a:ln>
          <a:effectLst>
            <a:outerShdw blurRad="50800" dist="762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9" name="Rectangle 158">
            <a:extLst>
              <a:ext uri="{FF2B5EF4-FFF2-40B4-BE49-F238E27FC236}">
                <a16:creationId xmlns:a16="http://schemas.microsoft.com/office/drawing/2014/main" id="{1BAB97E0-26E0-426B-98FC-A647B4EF444D}"/>
              </a:ext>
            </a:extLst>
          </p:cNvPr>
          <p:cNvSpPr/>
          <p:nvPr/>
        </p:nvSpPr>
        <p:spPr>
          <a:xfrm>
            <a:off x="6139889" y="139068"/>
            <a:ext cx="5415656" cy="6534751"/>
          </a:xfrm>
          <a:prstGeom prst="rect">
            <a:avLst/>
          </a:prstGeom>
          <a:solidFill>
            <a:srgbClr val="FFF0F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6" name="Rectangle 65">
            <a:extLst>
              <a:ext uri="{FF2B5EF4-FFF2-40B4-BE49-F238E27FC236}">
                <a16:creationId xmlns:a16="http://schemas.microsoft.com/office/drawing/2014/main" id="{C03955BB-E41C-4E77-BB48-325360470229}"/>
              </a:ext>
            </a:extLst>
          </p:cNvPr>
          <p:cNvSpPr/>
          <p:nvPr/>
        </p:nvSpPr>
        <p:spPr>
          <a:xfrm>
            <a:off x="275044" y="-5786"/>
            <a:ext cx="5681417" cy="6858000"/>
          </a:xfrm>
          <a:prstGeom prst="rect">
            <a:avLst/>
          </a:prstGeom>
          <a:solidFill>
            <a:srgbClr val="C00000"/>
          </a:solidFill>
          <a:ln>
            <a:noFill/>
          </a:ln>
          <a:effectLst>
            <a:outerShdw blurRad="50800" dist="889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8" name="Rectangle 157">
            <a:extLst>
              <a:ext uri="{FF2B5EF4-FFF2-40B4-BE49-F238E27FC236}">
                <a16:creationId xmlns:a16="http://schemas.microsoft.com/office/drawing/2014/main" id="{D1D8B055-67A1-40B6-A060-EFA5BD85123F}"/>
              </a:ext>
            </a:extLst>
          </p:cNvPr>
          <p:cNvSpPr/>
          <p:nvPr/>
        </p:nvSpPr>
        <p:spPr>
          <a:xfrm>
            <a:off x="469381" y="120714"/>
            <a:ext cx="5415656" cy="6534751"/>
          </a:xfrm>
          <a:prstGeom prst="rect">
            <a:avLst/>
          </a:prstGeom>
          <a:solidFill>
            <a:srgbClr val="FFF0F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0F1A4B53-3DA8-4B08-87F6-99E2B5780CCB}"/>
              </a:ext>
            </a:extLst>
          </p:cNvPr>
          <p:cNvGrpSpPr/>
          <p:nvPr/>
        </p:nvGrpSpPr>
        <p:grpSpPr>
          <a:xfrm>
            <a:off x="5604611" y="119550"/>
            <a:ext cx="781676" cy="6607323"/>
            <a:chOff x="5604611" y="119550"/>
            <a:chExt cx="781676" cy="6607323"/>
          </a:xfrm>
          <a:solidFill>
            <a:srgbClr val="C00000"/>
          </a:solidFill>
        </p:grpSpPr>
        <p:sp>
          <p:nvSpPr>
            <p:cNvPr id="67" name="Rectangle 66">
              <a:extLst>
                <a:ext uri="{FF2B5EF4-FFF2-40B4-BE49-F238E27FC236}">
                  <a16:creationId xmlns:a16="http://schemas.microsoft.com/office/drawing/2014/main" id="{D119F2DB-0E38-4A31-831F-2BAF295D2A25}"/>
                </a:ext>
              </a:extLst>
            </p:cNvPr>
            <p:cNvSpPr/>
            <p:nvPr/>
          </p:nvSpPr>
          <p:spPr>
            <a:xfrm>
              <a:off x="5635694" y="202535"/>
              <a:ext cx="259806" cy="145054"/>
            </a:xfrm>
            <a:prstGeom prst="rect">
              <a:avLst/>
            </a:prstGeom>
            <a:grpFill/>
            <a:ln>
              <a:noFill/>
            </a:ln>
            <a:effectLst>
              <a:innerShdw blurRad="127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AEE5042A-E067-4FB7-BCFF-00BB33BFEDEC}"/>
                </a:ext>
              </a:extLst>
            </p:cNvPr>
            <p:cNvGrpSpPr/>
            <p:nvPr/>
          </p:nvGrpSpPr>
          <p:grpSpPr>
            <a:xfrm>
              <a:off x="5805714" y="119550"/>
              <a:ext cx="580573" cy="386869"/>
              <a:chOff x="5805714" y="609691"/>
              <a:chExt cx="580573" cy="386869"/>
            </a:xfrm>
            <a:grpFill/>
          </p:grpSpPr>
          <p:sp>
            <p:nvSpPr>
              <p:cNvPr id="5" name="Rectangle 4">
                <a:extLst>
                  <a:ext uri="{FF2B5EF4-FFF2-40B4-BE49-F238E27FC236}">
                    <a16:creationId xmlns:a16="http://schemas.microsoft.com/office/drawing/2014/main" id="{9ECC8D50-758B-45D1-9832-058DA749338C}"/>
                  </a:ext>
                </a:extLst>
              </p:cNvPr>
              <p:cNvSpPr/>
              <p:nvPr/>
            </p:nvSpPr>
            <p:spPr>
              <a:xfrm>
                <a:off x="6126481" y="682263"/>
                <a:ext cx="259806" cy="145054"/>
              </a:xfrm>
              <a:prstGeom prst="rect">
                <a:avLst/>
              </a:prstGeom>
              <a:grpFill/>
              <a:ln>
                <a:noFill/>
              </a:ln>
              <a:effectLst>
                <a:innerShdw blurRad="12700" dist="889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" name="Arc 8">
                <a:extLst>
                  <a:ext uri="{FF2B5EF4-FFF2-40B4-BE49-F238E27FC236}">
                    <a16:creationId xmlns:a16="http://schemas.microsoft.com/office/drawing/2014/main" id="{FC783E55-1922-4926-8D97-EC60526709F7}"/>
                  </a:ext>
                </a:extLst>
              </p:cNvPr>
              <p:cNvSpPr/>
              <p:nvPr/>
            </p:nvSpPr>
            <p:spPr>
              <a:xfrm>
                <a:off x="5805714" y="609691"/>
                <a:ext cx="410553" cy="386869"/>
              </a:xfrm>
              <a:prstGeom prst="arc">
                <a:avLst>
                  <a:gd name="adj1" fmla="val 10333954"/>
                  <a:gd name="adj2" fmla="val 20826104"/>
                </a:avLst>
              </a:prstGeom>
              <a:grpFill/>
              <a:ln w="50800">
                <a:gradFill>
                  <a:gsLst>
                    <a:gs pos="0">
                      <a:schemeClr val="tx1"/>
                    </a:gs>
                    <a:gs pos="46000">
                      <a:schemeClr val="bg1"/>
                    </a:gs>
                    <a:gs pos="83000">
                      <a:schemeClr val="bg1">
                        <a:lumMod val="85000"/>
                      </a:schemeClr>
                    </a:gs>
                    <a:gs pos="100000">
                      <a:schemeClr val="tx1">
                        <a:lumMod val="85000"/>
                        <a:lumOff val="15000"/>
                      </a:schemeClr>
                    </a:gs>
                  </a:gsLst>
                  <a:lin ang="5400000" scaled="1"/>
                </a:gra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68" name="Rectangle 67">
              <a:extLst>
                <a:ext uri="{FF2B5EF4-FFF2-40B4-BE49-F238E27FC236}">
                  <a16:creationId xmlns:a16="http://schemas.microsoft.com/office/drawing/2014/main" id="{FCB92E0C-F05E-4602-8A6C-A561815032EC}"/>
                </a:ext>
              </a:extLst>
            </p:cNvPr>
            <p:cNvSpPr/>
            <p:nvPr/>
          </p:nvSpPr>
          <p:spPr>
            <a:xfrm>
              <a:off x="5632035" y="503041"/>
              <a:ext cx="259806" cy="145054"/>
            </a:xfrm>
            <a:prstGeom prst="rect">
              <a:avLst/>
            </a:prstGeom>
            <a:grpFill/>
            <a:ln>
              <a:noFill/>
            </a:ln>
            <a:effectLst>
              <a:innerShdw blurRad="127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grpSp>
          <p:nvGrpSpPr>
            <p:cNvPr id="78" name="Group 77">
              <a:extLst>
                <a:ext uri="{FF2B5EF4-FFF2-40B4-BE49-F238E27FC236}">
                  <a16:creationId xmlns:a16="http://schemas.microsoft.com/office/drawing/2014/main" id="{E48E30C9-A74F-4C52-AD04-FC9A5CBD8258}"/>
                </a:ext>
              </a:extLst>
            </p:cNvPr>
            <p:cNvGrpSpPr/>
            <p:nvPr/>
          </p:nvGrpSpPr>
          <p:grpSpPr>
            <a:xfrm>
              <a:off x="5805714" y="430573"/>
              <a:ext cx="580573" cy="386869"/>
              <a:chOff x="5805714" y="609691"/>
              <a:chExt cx="580573" cy="386869"/>
            </a:xfrm>
            <a:grpFill/>
          </p:grpSpPr>
          <p:sp>
            <p:nvSpPr>
              <p:cNvPr id="79" name="Rectangle 78">
                <a:extLst>
                  <a:ext uri="{FF2B5EF4-FFF2-40B4-BE49-F238E27FC236}">
                    <a16:creationId xmlns:a16="http://schemas.microsoft.com/office/drawing/2014/main" id="{9D80A7DB-810E-4588-BE25-E9F7C34D3DB1}"/>
                  </a:ext>
                </a:extLst>
              </p:cNvPr>
              <p:cNvSpPr/>
              <p:nvPr/>
            </p:nvSpPr>
            <p:spPr>
              <a:xfrm>
                <a:off x="6126481" y="682263"/>
                <a:ext cx="259806" cy="145054"/>
              </a:xfrm>
              <a:prstGeom prst="rect">
                <a:avLst/>
              </a:prstGeom>
              <a:grpFill/>
              <a:ln>
                <a:noFill/>
              </a:ln>
              <a:effectLst>
                <a:innerShdw blurRad="12700" dist="889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0" name="Arc 79">
                <a:extLst>
                  <a:ext uri="{FF2B5EF4-FFF2-40B4-BE49-F238E27FC236}">
                    <a16:creationId xmlns:a16="http://schemas.microsoft.com/office/drawing/2014/main" id="{0CEE252C-3F6B-425D-A974-8C322FD62AA8}"/>
                  </a:ext>
                </a:extLst>
              </p:cNvPr>
              <p:cNvSpPr/>
              <p:nvPr/>
            </p:nvSpPr>
            <p:spPr>
              <a:xfrm>
                <a:off x="5805714" y="609691"/>
                <a:ext cx="410553" cy="386869"/>
              </a:xfrm>
              <a:prstGeom prst="arc">
                <a:avLst>
                  <a:gd name="adj1" fmla="val 10604954"/>
                  <a:gd name="adj2" fmla="val 20826104"/>
                </a:avLst>
              </a:prstGeom>
              <a:grpFill/>
              <a:ln w="50800">
                <a:gradFill>
                  <a:gsLst>
                    <a:gs pos="0">
                      <a:schemeClr val="tx1"/>
                    </a:gs>
                    <a:gs pos="46000">
                      <a:schemeClr val="bg1"/>
                    </a:gs>
                    <a:gs pos="83000">
                      <a:schemeClr val="bg1">
                        <a:lumMod val="85000"/>
                      </a:schemeClr>
                    </a:gs>
                    <a:gs pos="100000">
                      <a:schemeClr val="tx1">
                        <a:lumMod val="85000"/>
                        <a:lumOff val="15000"/>
                      </a:schemeClr>
                    </a:gs>
                  </a:gsLst>
                  <a:lin ang="5400000" scaled="1"/>
                </a:gra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69" name="Rectangle 68">
              <a:extLst>
                <a:ext uri="{FF2B5EF4-FFF2-40B4-BE49-F238E27FC236}">
                  <a16:creationId xmlns:a16="http://schemas.microsoft.com/office/drawing/2014/main" id="{A4620A41-830E-412F-B7F4-82B17531460F}"/>
                </a:ext>
              </a:extLst>
            </p:cNvPr>
            <p:cNvSpPr/>
            <p:nvPr/>
          </p:nvSpPr>
          <p:spPr>
            <a:xfrm>
              <a:off x="5635694" y="817487"/>
              <a:ext cx="259806" cy="145054"/>
            </a:xfrm>
            <a:prstGeom prst="rect">
              <a:avLst/>
            </a:prstGeom>
            <a:grpFill/>
            <a:ln>
              <a:noFill/>
            </a:ln>
            <a:effectLst>
              <a:innerShdw blurRad="127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70" name="Rectangle 69">
              <a:extLst>
                <a:ext uri="{FF2B5EF4-FFF2-40B4-BE49-F238E27FC236}">
                  <a16:creationId xmlns:a16="http://schemas.microsoft.com/office/drawing/2014/main" id="{B8C591D4-C50C-4B67-805A-961945693BE6}"/>
                </a:ext>
              </a:extLst>
            </p:cNvPr>
            <p:cNvSpPr/>
            <p:nvPr/>
          </p:nvSpPr>
          <p:spPr>
            <a:xfrm>
              <a:off x="5636493" y="1123923"/>
              <a:ext cx="259806" cy="145054"/>
            </a:xfrm>
            <a:prstGeom prst="rect">
              <a:avLst/>
            </a:prstGeom>
            <a:grpFill/>
            <a:ln>
              <a:noFill/>
            </a:ln>
            <a:effectLst>
              <a:innerShdw blurRad="127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71" name="Rectangle 70">
              <a:extLst>
                <a:ext uri="{FF2B5EF4-FFF2-40B4-BE49-F238E27FC236}">
                  <a16:creationId xmlns:a16="http://schemas.microsoft.com/office/drawing/2014/main" id="{461F08B5-15BF-4C63-B54C-7D2001EDCAD3}"/>
                </a:ext>
              </a:extLst>
            </p:cNvPr>
            <p:cNvSpPr/>
            <p:nvPr/>
          </p:nvSpPr>
          <p:spPr>
            <a:xfrm>
              <a:off x="5633303" y="1440825"/>
              <a:ext cx="259806" cy="145054"/>
            </a:xfrm>
            <a:prstGeom prst="rect">
              <a:avLst/>
            </a:prstGeom>
            <a:grpFill/>
            <a:ln>
              <a:noFill/>
            </a:ln>
            <a:effectLst>
              <a:innerShdw blurRad="127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72" name="Rectangle 71">
              <a:extLst>
                <a:ext uri="{FF2B5EF4-FFF2-40B4-BE49-F238E27FC236}">
                  <a16:creationId xmlns:a16="http://schemas.microsoft.com/office/drawing/2014/main" id="{D12C5631-8C0A-4256-BD3E-88D081A7321B}"/>
                </a:ext>
              </a:extLst>
            </p:cNvPr>
            <p:cNvSpPr/>
            <p:nvPr/>
          </p:nvSpPr>
          <p:spPr>
            <a:xfrm>
              <a:off x="5641689" y="1742385"/>
              <a:ext cx="259806" cy="145054"/>
            </a:xfrm>
            <a:prstGeom prst="rect">
              <a:avLst/>
            </a:prstGeom>
            <a:grpFill/>
            <a:ln>
              <a:noFill/>
            </a:ln>
            <a:effectLst>
              <a:innerShdw blurRad="127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73" name="Rectangle 72">
              <a:extLst>
                <a:ext uri="{FF2B5EF4-FFF2-40B4-BE49-F238E27FC236}">
                  <a16:creationId xmlns:a16="http://schemas.microsoft.com/office/drawing/2014/main" id="{D3030D9B-44CF-4F4E-A86E-18A79322376D}"/>
                </a:ext>
              </a:extLst>
            </p:cNvPr>
            <p:cNvSpPr/>
            <p:nvPr/>
          </p:nvSpPr>
          <p:spPr>
            <a:xfrm>
              <a:off x="5626130" y="2064953"/>
              <a:ext cx="259806" cy="145054"/>
            </a:xfrm>
            <a:prstGeom prst="rect">
              <a:avLst/>
            </a:prstGeom>
            <a:grpFill/>
            <a:ln>
              <a:noFill/>
            </a:ln>
            <a:effectLst>
              <a:innerShdw blurRad="127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74" name="Rectangle 73">
              <a:extLst>
                <a:ext uri="{FF2B5EF4-FFF2-40B4-BE49-F238E27FC236}">
                  <a16:creationId xmlns:a16="http://schemas.microsoft.com/office/drawing/2014/main" id="{0E9F8D11-58D9-4493-A410-DACB43B5E48F}"/>
                </a:ext>
              </a:extLst>
            </p:cNvPr>
            <p:cNvSpPr/>
            <p:nvPr/>
          </p:nvSpPr>
          <p:spPr>
            <a:xfrm>
              <a:off x="5626130" y="2372116"/>
              <a:ext cx="259806" cy="145054"/>
            </a:xfrm>
            <a:prstGeom prst="rect">
              <a:avLst/>
            </a:prstGeom>
            <a:grpFill/>
            <a:ln>
              <a:noFill/>
            </a:ln>
            <a:effectLst>
              <a:innerShdw blurRad="127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75" name="Rectangle 74">
              <a:extLst>
                <a:ext uri="{FF2B5EF4-FFF2-40B4-BE49-F238E27FC236}">
                  <a16:creationId xmlns:a16="http://schemas.microsoft.com/office/drawing/2014/main" id="{880FA994-AF36-4890-A98D-4750B71B3C59}"/>
                </a:ext>
              </a:extLst>
            </p:cNvPr>
            <p:cNvSpPr/>
            <p:nvPr/>
          </p:nvSpPr>
          <p:spPr>
            <a:xfrm>
              <a:off x="5633303" y="2684520"/>
              <a:ext cx="259806" cy="145054"/>
            </a:xfrm>
            <a:prstGeom prst="rect">
              <a:avLst/>
            </a:prstGeom>
            <a:grpFill/>
            <a:ln>
              <a:noFill/>
            </a:ln>
            <a:effectLst>
              <a:innerShdw blurRad="127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76" name="Rectangle 75">
              <a:extLst>
                <a:ext uri="{FF2B5EF4-FFF2-40B4-BE49-F238E27FC236}">
                  <a16:creationId xmlns:a16="http://schemas.microsoft.com/office/drawing/2014/main" id="{9E5C2FB6-992A-4537-B467-2FCB0FDBDB9F}"/>
                </a:ext>
              </a:extLst>
            </p:cNvPr>
            <p:cNvSpPr/>
            <p:nvPr/>
          </p:nvSpPr>
          <p:spPr>
            <a:xfrm>
              <a:off x="5633303" y="2985986"/>
              <a:ext cx="259806" cy="145054"/>
            </a:xfrm>
            <a:prstGeom prst="rect">
              <a:avLst/>
            </a:prstGeom>
            <a:grpFill/>
            <a:ln>
              <a:noFill/>
            </a:ln>
            <a:effectLst>
              <a:innerShdw blurRad="127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77" name="Rectangle 76">
              <a:extLst>
                <a:ext uri="{FF2B5EF4-FFF2-40B4-BE49-F238E27FC236}">
                  <a16:creationId xmlns:a16="http://schemas.microsoft.com/office/drawing/2014/main" id="{73193785-12A4-408F-9E7C-27DDBEAFA7BD}"/>
                </a:ext>
              </a:extLst>
            </p:cNvPr>
            <p:cNvSpPr/>
            <p:nvPr/>
          </p:nvSpPr>
          <p:spPr>
            <a:xfrm>
              <a:off x="5626130" y="3308187"/>
              <a:ext cx="259806" cy="145054"/>
            </a:xfrm>
            <a:prstGeom prst="rect">
              <a:avLst/>
            </a:prstGeom>
            <a:grpFill/>
            <a:ln>
              <a:noFill/>
            </a:ln>
            <a:effectLst>
              <a:innerShdw blurRad="127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38" name="Rectangle 137">
              <a:extLst>
                <a:ext uri="{FF2B5EF4-FFF2-40B4-BE49-F238E27FC236}">
                  <a16:creationId xmlns:a16="http://schemas.microsoft.com/office/drawing/2014/main" id="{FF68EA0C-3323-4279-9322-583E0496C340}"/>
                </a:ext>
              </a:extLst>
            </p:cNvPr>
            <p:cNvSpPr/>
            <p:nvPr/>
          </p:nvSpPr>
          <p:spPr>
            <a:xfrm>
              <a:off x="5618957" y="3615100"/>
              <a:ext cx="259806" cy="145054"/>
            </a:xfrm>
            <a:prstGeom prst="rect">
              <a:avLst/>
            </a:prstGeom>
            <a:grpFill/>
            <a:ln>
              <a:noFill/>
            </a:ln>
            <a:effectLst>
              <a:innerShdw blurRad="127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39" name="Rectangle 138">
              <a:extLst>
                <a:ext uri="{FF2B5EF4-FFF2-40B4-BE49-F238E27FC236}">
                  <a16:creationId xmlns:a16="http://schemas.microsoft.com/office/drawing/2014/main" id="{DA8F7F98-A2C1-4622-86E7-4F2038831BBE}"/>
                </a:ext>
              </a:extLst>
            </p:cNvPr>
            <p:cNvSpPr/>
            <p:nvPr/>
          </p:nvSpPr>
          <p:spPr>
            <a:xfrm>
              <a:off x="5604611" y="3927247"/>
              <a:ext cx="259806" cy="145054"/>
            </a:xfrm>
            <a:prstGeom prst="rect">
              <a:avLst/>
            </a:prstGeom>
            <a:grpFill/>
            <a:ln>
              <a:noFill/>
            </a:ln>
            <a:effectLst>
              <a:innerShdw blurRad="127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40" name="Rectangle 139">
              <a:extLst>
                <a:ext uri="{FF2B5EF4-FFF2-40B4-BE49-F238E27FC236}">
                  <a16:creationId xmlns:a16="http://schemas.microsoft.com/office/drawing/2014/main" id="{0A05E640-BFCE-401E-8E58-B95F9FAC8DFA}"/>
                </a:ext>
              </a:extLst>
            </p:cNvPr>
            <p:cNvSpPr/>
            <p:nvPr/>
          </p:nvSpPr>
          <p:spPr>
            <a:xfrm>
              <a:off x="5611784" y="4239143"/>
              <a:ext cx="259806" cy="145054"/>
            </a:xfrm>
            <a:prstGeom prst="rect">
              <a:avLst/>
            </a:prstGeom>
            <a:grpFill/>
            <a:ln>
              <a:noFill/>
            </a:ln>
            <a:effectLst>
              <a:innerShdw blurRad="127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41" name="Rectangle 140">
              <a:extLst>
                <a:ext uri="{FF2B5EF4-FFF2-40B4-BE49-F238E27FC236}">
                  <a16:creationId xmlns:a16="http://schemas.microsoft.com/office/drawing/2014/main" id="{E054FE0A-3727-4A81-B405-7B2AD3CF46C1}"/>
                </a:ext>
              </a:extLst>
            </p:cNvPr>
            <p:cNvSpPr/>
            <p:nvPr/>
          </p:nvSpPr>
          <p:spPr>
            <a:xfrm>
              <a:off x="5604611" y="4546182"/>
              <a:ext cx="259806" cy="145054"/>
            </a:xfrm>
            <a:prstGeom prst="rect">
              <a:avLst/>
            </a:prstGeom>
            <a:grpFill/>
            <a:ln>
              <a:noFill/>
            </a:ln>
            <a:effectLst>
              <a:innerShdw blurRad="127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42" name="Rectangle 141">
              <a:extLst>
                <a:ext uri="{FF2B5EF4-FFF2-40B4-BE49-F238E27FC236}">
                  <a16:creationId xmlns:a16="http://schemas.microsoft.com/office/drawing/2014/main" id="{181F776C-2AF8-48ED-A45F-6043E45954BF}"/>
                </a:ext>
              </a:extLst>
            </p:cNvPr>
            <p:cNvSpPr/>
            <p:nvPr/>
          </p:nvSpPr>
          <p:spPr>
            <a:xfrm>
              <a:off x="5609779" y="4857467"/>
              <a:ext cx="259806" cy="145054"/>
            </a:xfrm>
            <a:prstGeom prst="rect">
              <a:avLst/>
            </a:prstGeom>
            <a:grpFill/>
            <a:ln>
              <a:noFill/>
            </a:ln>
            <a:effectLst>
              <a:innerShdw blurRad="127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43" name="Rectangle 142">
              <a:extLst>
                <a:ext uri="{FF2B5EF4-FFF2-40B4-BE49-F238E27FC236}">
                  <a16:creationId xmlns:a16="http://schemas.microsoft.com/office/drawing/2014/main" id="{F411B93B-64DC-40ED-8351-A38502F83EC2}"/>
                </a:ext>
              </a:extLst>
            </p:cNvPr>
            <p:cNvSpPr/>
            <p:nvPr/>
          </p:nvSpPr>
          <p:spPr>
            <a:xfrm>
              <a:off x="5618957" y="5171895"/>
              <a:ext cx="259806" cy="145054"/>
            </a:xfrm>
            <a:prstGeom prst="rect">
              <a:avLst/>
            </a:prstGeom>
            <a:grpFill/>
            <a:ln>
              <a:noFill/>
            </a:ln>
            <a:effectLst>
              <a:innerShdw blurRad="127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44" name="Rectangle 143">
              <a:extLst>
                <a:ext uri="{FF2B5EF4-FFF2-40B4-BE49-F238E27FC236}">
                  <a16:creationId xmlns:a16="http://schemas.microsoft.com/office/drawing/2014/main" id="{6D4EF766-AAA1-4FD1-9EB8-BC7CCAF80F4C}"/>
                </a:ext>
              </a:extLst>
            </p:cNvPr>
            <p:cNvSpPr/>
            <p:nvPr/>
          </p:nvSpPr>
          <p:spPr>
            <a:xfrm>
              <a:off x="5611784" y="5503140"/>
              <a:ext cx="259806" cy="145054"/>
            </a:xfrm>
            <a:prstGeom prst="rect">
              <a:avLst/>
            </a:prstGeom>
            <a:grpFill/>
            <a:ln>
              <a:noFill/>
            </a:ln>
            <a:effectLst>
              <a:innerShdw blurRad="127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45" name="Rectangle 144">
              <a:extLst>
                <a:ext uri="{FF2B5EF4-FFF2-40B4-BE49-F238E27FC236}">
                  <a16:creationId xmlns:a16="http://schemas.microsoft.com/office/drawing/2014/main" id="{CA3BC80A-A5C7-4031-AE04-E1DBB065F990}"/>
                </a:ext>
              </a:extLst>
            </p:cNvPr>
            <p:cNvSpPr/>
            <p:nvPr/>
          </p:nvSpPr>
          <p:spPr>
            <a:xfrm>
              <a:off x="5604611" y="5797854"/>
              <a:ext cx="259806" cy="145054"/>
            </a:xfrm>
            <a:prstGeom prst="rect">
              <a:avLst/>
            </a:prstGeom>
            <a:grpFill/>
            <a:ln>
              <a:noFill/>
            </a:ln>
            <a:effectLst>
              <a:innerShdw blurRad="127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46" name="Rectangle 145">
              <a:extLst>
                <a:ext uri="{FF2B5EF4-FFF2-40B4-BE49-F238E27FC236}">
                  <a16:creationId xmlns:a16="http://schemas.microsoft.com/office/drawing/2014/main" id="{B2C4E260-0390-4C3C-B29D-AB4732D5F312}"/>
                </a:ext>
              </a:extLst>
            </p:cNvPr>
            <p:cNvSpPr/>
            <p:nvPr/>
          </p:nvSpPr>
          <p:spPr>
            <a:xfrm>
              <a:off x="5604611" y="6097210"/>
              <a:ext cx="259806" cy="145054"/>
            </a:xfrm>
            <a:prstGeom prst="rect">
              <a:avLst/>
            </a:prstGeom>
            <a:grpFill/>
            <a:ln>
              <a:noFill/>
            </a:ln>
            <a:effectLst>
              <a:innerShdw blurRad="127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47" name="Rectangle 146">
              <a:extLst>
                <a:ext uri="{FF2B5EF4-FFF2-40B4-BE49-F238E27FC236}">
                  <a16:creationId xmlns:a16="http://schemas.microsoft.com/office/drawing/2014/main" id="{9CF30D03-0768-4F4A-876B-4064ADC4B962}"/>
                </a:ext>
              </a:extLst>
            </p:cNvPr>
            <p:cNvSpPr/>
            <p:nvPr/>
          </p:nvSpPr>
          <p:spPr>
            <a:xfrm>
              <a:off x="5611784" y="6412576"/>
              <a:ext cx="259806" cy="145054"/>
            </a:xfrm>
            <a:prstGeom prst="rect">
              <a:avLst/>
            </a:prstGeom>
            <a:grpFill/>
            <a:ln>
              <a:noFill/>
            </a:ln>
            <a:effectLst>
              <a:innerShdw blurRad="127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grpSp>
          <p:nvGrpSpPr>
            <p:cNvPr id="81" name="Group 80">
              <a:extLst>
                <a:ext uri="{FF2B5EF4-FFF2-40B4-BE49-F238E27FC236}">
                  <a16:creationId xmlns:a16="http://schemas.microsoft.com/office/drawing/2014/main" id="{BDE4CAF1-67FB-4A00-A957-F84932EF37EA}"/>
                </a:ext>
              </a:extLst>
            </p:cNvPr>
            <p:cNvGrpSpPr/>
            <p:nvPr/>
          </p:nvGrpSpPr>
          <p:grpSpPr>
            <a:xfrm>
              <a:off x="5805714" y="741596"/>
              <a:ext cx="580573" cy="386869"/>
              <a:chOff x="5805714" y="609691"/>
              <a:chExt cx="580573" cy="386869"/>
            </a:xfrm>
            <a:grpFill/>
          </p:grpSpPr>
          <p:sp>
            <p:nvSpPr>
              <p:cNvPr id="82" name="Rectangle 81">
                <a:extLst>
                  <a:ext uri="{FF2B5EF4-FFF2-40B4-BE49-F238E27FC236}">
                    <a16:creationId xmlns:a16="http://schemas.microsoft.com/office/drawing/2014/main" id="{74C944AF-D50A-425E-A441-BD46E8CB9783}"/>
                  </a:ext>
                </a:extLst>
              </p:cNvPr>
              <p:cNvSpPr/>
              <p:nvPr/>
            </p:nvSpPr>
            <p:spPr>
              <a:xfrm>
                <a:off x="6126481" y="682263"/>
                <a:ext cx="259806" cy="145054"/>
              </a:xfrm>
              <a:prstGeom prst="rect">
                <a:avLst/>
              </a:prstGeom>
              <a:grpFill/>
              <a:ln>
                <a:noFill/>
              </a:ln>
              <a:effectLst>
                <a:innerShdw blurRad="12700" dist="889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3" name="Arc 82">
                <a:extLst>
                  <a:ext uri="{FF2B5EF4-FFF2-40B4-BE49-F238E27FC236}">
                    <a16:creationId xmlns:a16="http://schemas.microsoft.com/office/drawing/2014/main" id="{AE95EC9D-DB78-417E-AF31-C543DE84C1EE}"/>
                  </a:ext>
                </a:extLst>
              </p:cNvPr>
              <p:cNvSpPr/>
              <p:nvPr/>
            </p:nvSpPr>
            <p:spPr>
              <a:xfrm>
                <a:off x="5805714" y="609691"/>
                <a:ext cx="410553" cy="386869"/>
              </a:xfrm>
              <a:prstGeom prst="arc">
                <a:avLst>
                  <a:gd name="adj1" fmla="val 10757576"/>
                  <a:gd name="adj2" fmla="val 20826104"/>
                </a:avLst>
              </a:prstGeom>
              <a:grpFill/>
              <a:ln w="50800">
                <a:gradFill>
                  <a:gsLst>
                    <a:gs pos="0">
                      <a:schemeClr val="tx1"/>
                    </a:gs>
                    <a:gs pos="46000">
                      <a:schemeClr val="bg1"/>
                    </a:gs>
                    <a:gs pos="83000">
                      <a:schemeClr val="bg1">
                        <a:lumMod val="85000"/>
                      </a:schemeClr>
                    </a:gs>
                    <a:gs pos="100000">
                      <a:schemeClr val="tx1">
                        <a:lumMod val="85000"/>
                        <a:lumOff val="15000"/>
                      </a:schemeClr>
                    </a:gs>
                  </a:gsLst>
                  <a:lin ang="5400000" scaled="1"/>
                </a:gra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84" name="Group 83">
              <a:extLst>
                <a:ext uri="{FF2B5EF4-FFF2-40B4-BE49-F238E27FC236}">
                  <a16:creationId xmlns:a16="http://schemas.microsoft.com/office/drawing/2014/main" id="{EC3E0684-8AE8-4214-BF7B-4AAB6B86F600}"/>
                </a:ext>
              </a:extLst>
            </p:cNvPr>
            <p:cNvGrpSpPr/>
            <p:nvPr/>
          </p:nvGrpSpPr>
          <p:grpSpPr>
            <a:xfrm>
              <a:off x="5805714" y="1052619"/>
              <a:ext cx="580573" cy="386869"/>
              <a:chOff x="5805714" y="609691"/>
              <a:chExt cx="580573" cy="386869"/>
            </a:xfrm>
            <a:grpFill/>
          </p:grpSpPr>
          <p:sp>
            <p:nvSpPr>
              <p:cNvPr id="85" name="Rectangle 84">
                <a:extLst>
                  <a:ext uri="{FF2B5EF4-FFF2-40B4-BE49-F238E27FC236}">
                    <a16:creationId xmlns:a16="http://schemas.microsoft.com/office/drawing/2014/main" id="{CF8E04A3-B6B4-4F3C-BB6B-AF9929DDA237}"/>
                  </a:ext>
                </a:extLst>
              </p:cNvPr>
              <p:cNvSpPr/>
              <p:nvPr/>
            </p:nvSpPr>
            <p:spPr>
              <a:xfrm>
                <a:off x="6126481" y="682263"/>
                <a:ext cx="259806" cy="145054"/>
              </a:xfrm>
              <a:prstGeom prst="rect">
                <a:avLst/>
              </a:prstGeom>
              <a:grpFill/>
              <a:ln>
                <a:noFill/>
              </a:ln>
              <a:effectLst>
                <a:innerShdw blurRad="12700" dist="889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6" name="Arc 85">
                <a:extLst>
                  <a:ext uri="{FF2B5EF4-FFF2-40B4-BE49-F238E27FC236}">
                    <a16:creationId xmlns:a16="http://schemas.microsoft.com/office/drawing/2014/main" id="{18A95974-DAB2-4BF8-9192-96278D1744CD}"/>
                  </a:ext>
                </a:extLst>
              </p:cNvPr>
              <p:cNvSpPr/>
              <p:nvPr/>
            </p:nvSpPr>
            <p:spPr>
              <a:xfrm>
                <a:off x="5805714" y="609691"/>
                <a:ext cx="410553" cy="386869"/>
              </a:xfrm>
              <a:prstGeom prst="arc">
                <a:avLst>
                  <a:gd name="adj1" fmla="val 10830485"/>
                  <a:gd name="adj2" fmla="val 20826104"/>
                </a:avLst>
              </a:prstGeom>
              <a:grpFill/>
              <a:ln w="50800">
                <a:gradFill>
                  <a:gsLst>
                    <a:gs pos="0">
                      <a:schemeClr val="tx1"/>
                    </a:gs>
                    <a:gs pos="46000">
                      <a:schemeClr val="bg1"/>
                    </a:gs>
                    <a:gs pos="83000">
                      <a:schemeClr val="bg1">
                        <a:lumMod val="85000"/>
                      </a:schemeClr>
                    </a:gs>
                    <a:gs pos="100000">
                      <a:schemeClr val="tx1">
                        <a:lumMod val="85000"/>
                        <a:lumOff val="15000"/>
                      </a:schemeClr>
                    </a:gs>
                  </a:gsLst>
                  <a:lin ang="5400000" scaled="1"/>
                </a:gra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87" name="Group 86">
              <a:extLst>
                <a:ext uri="{FF2B5EF4-FFF2-40B4-BE49-F238E27FC236}">
                  <a16:creationId xmlns:a16="http://schemas.microsoft.com/office/drawing/2014/main" id="{C97BDBFC-6DCF-4D05-9235-AF24FD08B7BA}"/>
                </a:ext>
              </a:extLst>
            </p:cNvPr>
            <p:cNvGrpSpPr/>
            <p:nvPr/>
          </p:nvGrpSpPr>
          <p:grpSpPr>
            <a:xfrm>
              <a:off x="5805714" y="1363642"/>
              <a:ext cx="580573" cy="386869"/>
              <a:chOff x="5805714" y="609691"/>
              <a:chExt cx="580573" cy="386869"/>
            </a:xfrm>
            <a:grpFill/>
          </p:grpSpPr>
          <p:sp>
            <p:nvSpPr>
              <p:cNvPr id="88" name="Rectangle 87">
                <a:extLst>
                  <a:ext uri="{FF2B5EF4-FFF2-40B4-BE49-F238E27FC236}">
                    <a16:creationId xmlns:a16="http://schemas.microsoft.com/office/drawing/2014/main" id="{4AB8CE96-3DF3-4063-9F27-D4DB07BB75EF}"/>
                  </a:ext>
                </a:extLst>
              </p:cNvPr>
              <p:cNvSpPr/>
              <p:nvPr/>
            </p:nvSpPr>
            <p:spPr>
              <a:xfrm>
                <a:off x="6126481" y="682263"/>
                <a:ext cx="259806" cy="145054"/>
              </a:xfrm>
              <a:prstGeom prst="rect">
                <a:avLst/>
              </a:prstGeom>
              <a:grpFill/>
              <a:ln>
                <a:noFill/>
              </a:ln>
              <a:effectLst>
                <a:innerShdw blurRad="12700" dist="889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9" name="Arc 88">
                <a:extLst>
                  <a:ext uri="{FF2B5EF4-FFF2-40B4-BE49-F238E27FC236}">
                    <a16:creationId xmlns:a16="http://schemas.microsoft.com/office/drawing/2014/main" id="{309BD817-14B6-4AA7-A1F6-6EAEFBC3A86F}"/>
                  </a:ext>
                </a:extLst>
              </p:cNvPr>
              <p:cNvSpPr/>
              <p:nvPr/>
            </p:nvSpPr>
            <p:spPr>
              <a:xfrm>
                <a:off x="5805714" y="609691"/>
                <a:ext cx="410553" cy="386869"/>
              </a:xfrm>
              <a:prstGeom prst="arc">
                <a:avLst>
                  <a:gd name="adj1" fmla="val 10809658"/>
                  <a:gd name="adj2" fmla="val 20826104"/>
                </a:avLst>
              </a:prstGeom>
              <a:grpFill/>
              <a:ln w="50800">
                <a:gradFill>
                  <a:gsLst>
                    <a:gs pos="0">
                      <a:schemeClr val="tx1"/>
                    </a:gs>
                    <a:gs pos="46000">
                      <a:schemeClr val="bg1"/>
                    </a:gs>
                    <a:gs pos="83000">
                      <a:schemeClr val="bg1">
                        <a:lumMod val="85000"/>
                      </a:schemeClr>
                    </a:gs>
                    <a:gs pos="100000">
                      <a:schemeClr val="tx1">
                        <a:lumMod val="85000"/>
                        <a:lumOff val="15000"/>
                      </a:schemeClr>
                    </a:gs>
                  </a:gsLst>
                  <a:lin ang="5400000" scaled="1"/>
                </a:gra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90" name="Group 89">
              <a:extLst>
                <a:ext uri="{FF2B5EF4-FFF2-40B4-BE49-F238E27FC236}">
                  <a16:creationId xmlns:a16="http://schemas.microsoft.com/office/drawing/2014/main" id="{C6951FED-2BD7-4859-B333-5B1CAEF8AB8D}"/>
                </a:ext>
              </a:extLst>
            </p:cNvPr>
            <p:cNvGrpSpPr/>
            <p:nvPr/>
          </p:nvGrpSpPr>
          <p:grpSpPr>
            <a:xfrm>
              <a:off x="5805714" y="1674665"/>
              <a:ext cx="580573" cy="386869"/>
              <a:chOff x="5805714" y="609691"/>
              <a:chExt cx="580573" cy="386869"/>
            </a:xfrm>
            <a:grpFill/>
          </p:grpSpPr>
          <p:sp>
            <p:nvSpPr>
              <p:cNvPr id="91" name="Rectangle 90">
                <a:extLst>
                  <a:ext uri="{FF2B5EF4-FFF2-40B4-BE49-F238E27FC236}">
                    <a16:creationId xmlns:a16="http://schemas.microsoft.com/office/drawing/2014/main" id="{FE30C63D-F045-40E9-8C54-26DA5BDA0F44}"/>
                  </a:ext>
                </a:extLst>
              </p:cNvPr>
              <p:cNvSpPr/>
              <p:nvPr/>
            </p:nvSpPr>
            <p:spPr>
              <a:xfrm>
                <a:off x="6126481" y="682263"/>
                <a:ext cx="259806" cy="145054"/>
              </a:xfrm>
              <a:prstGeom prst="rect">
                <a:avLst/>
              </a:prstGeom>
              <a:grpFill/>
              <a:ln>
                <a:noFill/>
              </a:ln>
              <a:effectLst>
                <a:innerShdw blurRad="12700" dist="889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2" name="Arc 91">
                <a:extLst>
                  <a:ext uri="{FF2B5EF4-FFF2-40B4-BE49-F238E27FC236}">
                    <a16:creationId xmlns:a16="http://schemas.microsoft.com/office/drawing/2014/main" id="{434A2720-2A66-40B1-AC7E-5C244C6E6EB9}"/>
                  </a:ext>
                </a:extLst>
              </p:cNvPr>
              <p:cNvSpPr/>
              <p:nvPr/>
            </p:nvSpPr>
            <p:spPr>
              <a:xfrm>
                <a:off x="5805714" y="609691"/>
                <a:ext cx="410553" cy="386869"/>
              </a:xfrm>
              <a:prstGeom prst="arc">
                <a:avLst>
                  <a:gd name="adj1" fmla="val 10875716"/>
                  <a:gd name="adj2" fmla="val 20826104"/>
                </a:avLst>
              </a:prstGeom>
              <a:grpFill/>
              <a:ln w="50800">
                <a:gradFill>
                  <a:gsLst>
                    <a:gs pos="0">
                      <a:schemeClr val="tx1"/>
                    </a:gs>
                    <a:gs pos="46000">
                      <a:schemeClr val="bg1"/>
                    </a:gs>
                    <a:gs pos="83000">
                      <a:schemeClr val="bg1">
                        <a:lumMod val="85000"/>
                      </a:schemeClr>
                    </a:gs>
                    <a:gs pos="100000">
                      <a:schemeClr val="tx1">
                        <a:lumMod val="85000"/>
                        <a:lumOff val="15000"/>
                      </a:schemeClr>
                    </a:gs>
                  </a:gsLst>
                  <a:lin ang="5400000" scaled="1"/>
                </a:gra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grpSp>
          <p:nvGrpSpPr>
            <p:cNvPr id="93" name="Group 92">
              <a:extLst>
                <a:ext uri="{FF2B5EF4-FFF2-40B4-BE49-F238E27FC236}">
                  <a16:creationId xmlns:a16="http://schemas.microsoft.com/office/drawing/2014/main" id="{3253887B-E245-4C89-84BB-C89576187B4D}"/>
                </a:ext>
              </a:extLst>
            </p:cNvPr>
            <p:cNvGrpSpPr/>
            <p:nvPr/>
          </p:nvGrpSpPr>
          <p:grpSpPr>
            <a:xfrm>
              <a:off x="5805714" y="1985688"/>
              <a:ext cx="580573" cy="386869"/>
              <a:chOff x="5805714" y="609691"/>
              <a:chExt cx="580573" cy="386869"/>
            </a:xfrm>
            <a:grpFill/>
          </p:grpSpPr>
          <p:sp>
            <p:nvSpPr>
              <p:cNvPr id="94" name="Rectangle 93">
                <a:extLst>
                  <a:ext uri="{FF2B5EF4-FFF2-40B4-BE49-F238E27FC236}">
                    <a16:creationId xmlns:a16="http://schemas.microsoft.com/office/drawing/2014/main" id="{C2935527-C9EF-4950-89BB-EB1207B25EAD}"/>
                  </a:ext>
                </a:extLst>
              </p:cNvPr>
              <p:cNvSpPr/>
              <p:nvPr/>
            </p:nvSpPr>
            <p:spPr>
              <a:xfrm>
                <a:off x="6126481" y="682263"/>
                <a:ext cx="259806" cy="145054"/>
              </a:xfrm>
              <a:prstGeom prst="rect">
                <a:avLst/>
              </a:prstGeom>
              <a:grpFill/>
              <a:ln>
                <a:noFill/>
              </a:ln>
              <a:effectLst>
                <a:innerShdw blurRad="12700" dist="889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5" name="Arc 94">
                <a:extLst>
                  <a:ext uri="{FF2B5EF4-FFF2-40B4-BE49-F238E27FC236}">
                    <a16:creationId xmlns:a16="http://schemas.microsoft.com/office/drawing/2014/main" id="{B885AD0D-2A97-4761-A7E2-81AE7730FF98}"/>
                  </a:ext>
                </a:extLst>
              </p:cNvPr>
              <p:cNvSpPr/>
              <p:nvPr/>
            </p:nvSpPr>
            <p:spPr>
              <a:xfrm>
                <a:off x="5805714" y="609691"/>
                <a:ext cx="410553" cy="386869"/>
              </a:xfrm>
              <a:prstGeom prst="arc">
                <a:avLst>
                  <a:gd name="adj1" fmla="val 10782495"/>
                  <a:gd name="adj2" fmla="val 20826104"/>
                </a:avLst>
              </a:prstGeom>
              <a:grpFill/>
              <a:ln w="50800">
                <a:gradFill>
                  <a:gsLst>
                    <a:gs pos="0">
                      <a:schemeClr val="tx1"/>
                    </a:gs>
                    <a:gs pos="46000">
                      <a:schemeClr val="bg1"/>
                    </a:gs>
                    <a:gs pos="83000">
                      <a:schemeClr val="bg1">
                        <a:lumMod val="85000"/>
                      </a:schemeClr>
                    </a:gs>
                    <a:gs pos="100000">
                      <a:schemeClr val="tx1">
                        <a:lumMod val="85000"/>
                        <a:lumOff val="15000"/>
                      </a:schemeClr>
                    </a:gs>
                  </a:gsLst>
                  <a:lin ang="5400000" scaled="1"/>
                </a:gra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96" name="Group 95">
              <a:extLst>
                <a:ext uri="{FF2B5EF4-FFF2-40B4-BE49-F238E27FC236}">
                  <a16:creationId xmlns:a16="http://schemas.microsoft.com/office/drawing/2014/main" id="{B20895E6-FBAD-4249-90F9-43369FD2080F}"/>
                </a:ext>
              </a:extLst>
            </p:cNvPr>
            <p:cNvGrpSpPr/>
            <p:nvPr/>
          </p:nvGrpSpPr>
          <p:grpSpPr>
            <a:xfrm>
              <a:off x="5805714" y="2296711"/>
              <a:ext cx="580573" cy="386869"/>
              <a:chOff x="5805714" y="609691"/>
              <a:chExt cx="580573" cy="386869"/>
            </a:xfrm>
            <a:grpFill/>
          </p:grpSpPr>
          <p:sp>
            <p:nvSpPr>
              <p:cNvPr id="97" name="Rectangle 96">
                <a:extLst>
                  <a:ext uri="{FF2B5EF4-FFF2-40B4-BE49-F238E27FC236}">
                    <a16:creationId xmlns:a16="http://schemas.microsoft.com/office/drawing/2014/main" id="{416F99E9-E132-4AB6-9501-719E390B2951}"/>
                  </a:ext>
                </a:extLst>
              </p:cNvPr>
              <p:cNvSpPr/>
              <p:nvPr/>
            </p:nvSpPr>
            <p:spPr>
              <a:xfrm>
                <a:off x="6126481" y="682263"/>
                <a:ext cx="259806" cy="145054"/>
              </a:xfrm>
              <a:prstGeom prst="rect">
                <a:avLst/>
              </a:prstGeom>
              <a:grpFill/>
              <a:ln>
                <a:noFill/>
              </a:ln>
              <a:effectLst>
                <a:innerShdw blurRad="12700" dist="889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8" name="Arc 97">
                <a:extLst>
                  <a:ext uri="{FF2B5EF4-FFF2-40B4-BE49-F238E27FC236}">
                    <a16:creationId xmlns:a16="http://schemas.microsoft.com/office/drawing/2014/main" id="{7BF41422-E1EF-4A49-906D-7C9E43200378}"/>
                  </a:ext>
                </a:extLst>
              </p:cNvPr>
              <p:cNvSpPr/>
              <p:nvPr/>
            </p:nvSpPr>
            <p:spPr>
              <a:xfrm>
                <a:off x="5805714" y="609691"/>
                <a:ext cx="410553" cy="386869"/>
              </a:xfrm>
              <a:prstGeom prst="arc">
                <a:avLst>
                  <a:gd name="adj1" fmla="val 10837911"/>
                  <a:gd name="adj2" fmla="val 20826104"/>
                </a:avLst>
              </a:prstGeom>
              <a:grpFill/>
              <a:ln w="50800">
                <a:gradFill>
                  <a:gsLst>
                    <a:gs pos="0">
                      <a:schemeClr val="tx1"/>
                    </a:gs>
                    <a:gs pos="46000">
                      <a:schemeClr val="bg1"/>
                    </a:gs>
                    <a:gs pos="83000">
                      <a:schemeClr val="bg1">
                        <a:lumMod val="85000"/>
                      </a:schemeClr>
                    </a:gs>
                    <a:gs pos="100000">
                      <a:schemeClr val="tx1">
                        <a:lumMod val="85000"/>
                        <a:lumOff val="15000"/>
                      </a:schemeClr>
                    </a:gs>
                  </a:gsLst>
                  <a:lin ang="5400000" scaled="1"/>
                </a:gra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99" name="Group 98">
              <a:extLst>
                <a:ext uri="{FF2B5EF4-FFF2-40B4-BE49-F238E27FC236}">
                  <a16:creationId xmlns:a16="http://schemas.microsoft.com/office/drawing/2014/main" id="{3A6C8FCE-3906-4A51-8C51-53A21458A79D}"/>
                </a:ext>
              </a:extLst>
            </p:cNvPr>
            <p:cNvGrpSpPr/>
            <p:nvPr/>
          </p:nvGrpSpPr>
          <p:grpSpPr>
            <a:xfrm>
              <a:off x="5805714" y="2607734"/>
              <a:ext cx="580573" cy="386869"/>
              <a:chOff x="5805714" y="609691"/>
              <a:chExt cx="580573" cy="386869"/>
            </a:xfrm>
            <a:grpFill/>
          </p:grpSpPr>
          <p:sp>
            <p:nvSpPr>
              <p:cNvPr id="100" name="Rectangle 99">
                <a:extLst>
                  <a:ext uri="{FF2B5EF4-FFF2-40B4-BE49-F238E27FC236}">
                    <a16:creationId xmlns:a16="http://schemas.microsoft.com/office/drawing/2014/main" id="{01B7306C-C82A-4CBC-8810-B196E2B85FD9}"/>
                  </a:ext>
                </a:extLst>
              </p:cNvPr>
              <p:cNvSpPr/>
              <p:nvPr/>
            </p:nvSpPr>
            <p:spPr>
              <a:xfrm>
                <a:off x="6126481" y="682263"/>
                <a:ext cx="259806" cy="145054"/>
              </a:xfrm>
              <a:prstGeom prst="rect">
                <a:avLst/>
              </a:prstGeom>
              <a:grpFill/>
              <a:ln>
                <a:noFill/>
              </a:ln>
              <a:effectLst>
                <a:innerShdw blurRad="12700" dist="889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1" name="Arc 100">
                <a:extLst>
                  <a:ext uri="{FF2B5EF4-FFF2-40B4-BE49-F238E27FC236}">
                    <a16:creationId xmlns:a16="http://schemas.microsoft.com/office/drawing/2014/main" id="{4309EB4B-A1C1-41B8-9E71-43E4632DE81A}"/>
                  </a:ext>
                </a:extLst>
              </p:cNvPr>
              <p:cNvSpPr/>
              <p:nvPr/>
            </p:nvSpPr>
            <p:spPr>
              <a:xfrm>
                <a:off x="5805714" y="609691"/>
                <a:ext cx="410553" cy="386869"/>
              </a:xfrm>
              <a:prstGeom prst="arc">
                <a:avLst>
                  <a:gd name="adj1" fmla="val 10817170"/>
                  <a:gd name="adj2" fmla="val 20826104"/>
                </a:avLst>
              </a:prstGeom>
              <a:grpFill/>
              <a:ln w="50800">
                <a:gradFill>
                  <a:gsLst>
                    <a:gs pos="0">
                      <a:schemeClr val="tx1"/>
                    </a:gs>
                    <a:gs pos="46000">
                      <a:schemeClr val="bg1"/>
                    </a:gs>
                    <a:gs pos="83000">
                      <a:schemeClr val="bg1">
                        <a:lumMod val="85000"/>
                      </a:schemeClr>
                    </a:gs>
                    <a:gs pos="100000">
                      <a:schemeClr val="tx1">
                        <a:lumMod val="85000"/>
                        <a:lumOff val="15000"/>
                      </a:schemeClr>
                    </a:gs>
                  </a:gsLst>
                  <a:lin ang="5400000" scaled="1"/>
                </a:gra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02" name="Group 101">
              <a:extLst>
                <a:ext uri="{FF2B5EF4-FFF2-40B4-BE49-F238E27FC236}">
                  <a16:creationId xmlns:a16="http://schemas.microsoft.com/office/drawing/2014/main" id="{C74B4894-B5D2-4362-964C-D4DC0546060A}"/>
                </a:ext>
              </a:extLst>
            </p:cNvPr>
            <p:cNvGrpSpPr/>
            <p:nvPr/>
          </p:nvGrpSpPr>
          <p:grpSpPr>
            <a:xfrm>
              <a:off x="5805714" y="2918757"/>
              <a:ext cx="580573" cy="386869"/>
              <a:chOff x="5805714" y="609691"/>
              <a:chExt cx="580573" cy="386869"/>
            </a:xfrm>
            <a:grpFill/>
          </p:grpSpPr>
          <p:sp>
            <p:nvSpPr>
              <p:cNvPr id="103" name="Rectangle 102">
                <a:extLst>
                  <a:ext uri="{FF2B5EF4-FFF2-40B4-BE49-F238E27FC236}">
                    <a16:creationId xmlns:a16="http://schemas.microsoft.com/office/drawing/2014/main" id="{DA95D981-4D5B-4F4F-8A82-69838938508F}"/>
                  </a:ext>
                </a:extLst>
              </p:cNvPr>
              <p:cNvSpPr/>
              <p:nvPr/>
            </p:nvSpPr>
            <p:spPr>
              <a:xfrm>
                <a:off x="6126481" y="682263"/>
                <a:ext cx="259806" cy="145054"/>
              </a:xfrm>
              <a:prstGeom prst="rect">
                <a:avLst/>
              </a:prstGeom>
              <a:grpFill/>
              <a:ln>
                <a:noFill/>
              </a:ln>
              <a:effectLst>
                <a:innerShdw blurRad="12700" dist="889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4" name="Arc 103">
                <a:extLst>
                  <a:ext uri="{FF2B5EF4-FFF2-40B4-BE49-F238E27FC236}">
                    <a16:creationId xmlns:a16="http://schemas.microsoft.com/office/drawing/2014/main" id="{E4822634-A39A-4B0D-8399-883328FCA1EE}"/>
                  </a:ext>
                </a:extLst>
              </p:cNvPr>
              <p:cNvSpPr/>
              <p:nvPr/>
            </p:nvSpPr>
            <p:spPr>
              <a:xfrm>
                <a:off x="5805714" y="609691"/>
                <a:ext cx="410553" cy="386869"/>
              </a:xfrm>
              <a:prstGeom prst="arc">
                <a:avLst>
                  <a:gd name="adj1" fmla="val 11220475"/>
                  <a:gd name="adj2" fmla="val 20826104"/>
                </a:avLst>
              </a:prstGeom>
              <a:grpFill/>
              <a:ln w="50800">
                <a:gradFill>
                  <a:gsLst>
                    <a:gs pos="0">
                      <a:schemeClr val="tx1"/>
                    </a:gs>
                    <a:gs pos="46000">
                      <a:schemeClr val="bg1"/>
                    </a:gs>
                    <a:gs pos="83000">
                      <a:schemeClr val="bg1">
                        <a:lumMod val="85000"/>
                      </a:schemeClr>
                    </a:gs>
                    <a:gs pos="100000">
                      <a:schemeClr val="tx1">
                        <a:lumMod val="85000"/>
                        <a:lumOff val="15000"/>
                      </a:schemeClr>
                    </a:gs>
                  </a:gsLst>
                  <a:lin ang="5400000" scaled="1"/>
                </a:gra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05" name="Group 104">
              <a:extLst>
                <a:ext uri="{FF2B5EF4-FFF2-40B4-BE49-F238E27FC236}">
                  <a16:creationId xmlns:a16="http://schemas.microsoft.com/office/drawing/2014/main" id="{AC0C8900-7AAE-4DAD-9853-250BA8E46217}"/>
                </a:ext>
              </a:extLst>
            </p:cNvPr>
            <p:cNvGrpSpPr/>
            <p:nvPr/>
          </p:nvGrpSpPr>
          <p:grpSpPr>
            <a:xfrm>
              <a:off x="5805714" y="3229780"/>
              <a:ext cx="580573" cy="386869"/>
              <a:chOff x="5805714" y="609691"/>
              <a:chExt cx="580573" cy="386869"/>
            </a:xfrm>
            <a:grpFill/>
          </p:grpSpPr>
          <p:sp>
            <p:nvSpPr>
              <p:cNvPr id="106" name="Rectangle 105">
                <a:extLst>
                  <a:ext uri="{FF2B5EF4-FFF2-40B4-BE49-F238E27FC236}">
                    <a16:creationId xmlns:a16="http://schemas.microsoft.com/office/drawing/2014/main" id="{8F16C3F5-5111-4385-95DB-684995C5DA9E}"/>
                  </a:ext>
                </a:extLst>
              </p:cNvPr>
              <p:cNvSpPr/>
              <p:nvPr/>
            </p:nvSpPr>
            <p:spPr>
              <a:xfrm>
                <a:off x="6126481" y="682263"/>
                <a:ext cx="259806" cy="145054"/>
              </a:xfrm>
              <a:prstGeom prst="rect">
                <a:avLst/>
              </a:prstGeom>
              <a:grpFill/>
              <a:ln>
                <a:noFill/>
              </a:ln>
              <a:effectLst>
                <a:innerShdw blurRad="12700" dist="889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7" name="Arc 106">
                <a:extLst>
                  <a:ext uri="{FF2B5EF4-FFF2-40B4-BE49-F238E27FC236}">
                    <a16:creationId xmlns:a16="http://schemas.microsoft.com/office/drawing/2014/main" id="{C8E4EC42-A513-472E-AE69-66EF8F71937C}"/>
                  </a:ext>
                </a:extLst>
              </p:cNvPr>
              <p:cNvSpPr/>
              <p:nvPr/>
            </p:nvSpPr>
            <p:spPr>
              <a:xfrm>
                <a:off x="5805714" y="609691"/>
                <a:ext cx="410553" cy="386869"/>
              </a:xfrm>
              <a:prstGeom prst="arc">
                <a:avLst>
                  <a:gd name="adj1" fmla="val 10648007"/>
                  <a:gd name="adj2" fmla="val 20826104"/>
                </a:avLst>
              </a:prstGeom>
              <a:grpFill/>
              <a:ln w="50800">
                <a:gradFill>
                  <a:gsLst>
                    <a:gs pos="0">
                      <a:schemeClr val="tx1"/>
                    </a:gs>
                    <a:gs pos="46000">
                      <a:schemeClr val="bg1"/>
                    </a:gs>
                    <a:gs pos="83000">
                      <a:schemeClr val="bg1">
                        <a:lumMod val="85000"/>
                      </a:schemeClr>
                    </a:gs>
                    <a:gs pos="100000">
                      <a:schemeClr val="tx1">
                        <a:lumMod val="85000"/>
                        <a:lumOff val="15000"/>
                      </a:schemeClr>
                    </a:gs>
                  </a:gsLst>
                  <a:lin ang="5400000" scaled="1"/>
                </a:gra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08" name="Group 107">
              <a:extLst>
                <a:ext uri="{FF2B5EF4-FFF2-40B4-BE49-F238E27FC236}">
                  <a16:creationId xmlns:a16="http://schemas.microsoft.com/office/drawing/2014/main" id="{B9DF2A69-06AC-4DC9-B6C7-9A1B9D012585}"/>
                </a:ext>
              </a:extLst>
            </p:cNvPr>
            <p:cNvGrpSpPr/>
            <p:nvPr/>
          </p:nvGrpSpPr>
          <p:grpSpPr>
            <a:xfrm>
              <a:off x="5805714" y="3540803"/>
              <a:ext cx="580573" cy="386869"/>
              <a:chOff x="5805714" y="609691"/>
              <a:chExt cx="580573" cy="386869"/>
            </a:xfrm>
            <a:grpFill/>
          </p:grpSpPr>
          <p:sp>
            <p:nvSpPr>
              <p:cNvPr id="109" name="Rectangle 108">
                <a:extLst>
                  <a:ext uri="{FF2B5EF4-FFF2-40B4-BE49-F238E27FC236}">
                    <a16:creationId xmlns:a16="http://schemas.microsoft.com/office/drawing/2014/main" id="{66D59475-186E-4F7A-A501-ABEDCC08DC98}"/>
                  </a:ext>
                </a:extLst>
              </p:cNvPr>
              <p:cNvSpPr/>
              <p:nvPr/>
            </p:nvSpPr>
            <p:spPr>
              <a:xfrm>
                <a:off x="6126481" y="682263"/>
                <a:ext cx="259806" cy="145054"/>
              </a:xfrm>
              <a:prstGeom prst="rect">
                <a:avLst/>
              </a:prstGeom>
              <a:grpFill/>
              <a:ln>
                <a:noFill/>
              </a:ln>
              <a:effectLst>
                <a:innerShdw blurRad="12700" dist="889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0" name="Arc 109">
                <a:extLst>
                  <a:ext uri="{FF2B5EF4-FFF2-40B4-BE49-F238E27FC236}">
                    <a16:creationId xmlns:a16="http://schemas.microsoft.com/office/drawing/2014/main" id="{55C929AA-C5D4-4A29-94FC-BF99C03F9430}"/>
                  </a:ext>
                </a:extLst>
              </p:cNvPr>
              <p:cNvSpPr/>
              <p:nvPr/>
            </p:nvSpPr>
            <p:spPr>
              <a:xfrm>
                <a:off x="5805714" y="609691"/>
                <a:ext cx="410553" cy="386869"/>
              </a:xfrm>
              <a:prstGeom prst="arc">
                <a:avLst>
                  <a:gd name="adj1" fmla="val 10901467"/>
                  <a:gd name="adj2" fmla="val 20826104"/>
                </a:avLst>
              </a:prstGeom>
              <a:grpFill/>
              <a:ln w="50800">
                <a:gradFill>
                  <a:gsLst>
                    <a:gs pos="0">
                      <a:schemeClr val="tx1"/>
                    </a:gs>
                    <a:gs pos="46000">
                      <a:schemeClr val="bg1"/>
                    </a:gs>
                    <a:gs pos="83000">
                      <a:schemeClr val="bg1">
                        <a:lumMod val="85000"/>
                      </a:schemeClr>
                    </a:gs>
                    <a:gs pos="100000">
                      <a:schemeClr val="tx1">
                        <a:lumMod val="85000"/>
                        <a:lumOff val="15000"/>
                      </a:schemeClr>
                    </a:gs>
                  </a:gsLst>
                  <a:lin ang="5400000" scaled="1"/>
                </a:gra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11" name="Group 110">
              <a:extLst>
                <a:ext uri="{FF2B5EF4-FFF2-40B4-BE49-F238E27FC236}">
                  <a16:creationId xmlns:a16="http://schemas.microsoft.com/office/drawing/2014/main" id="{26F5DDE8-77F1-4A19-9A73-FA16AD387091}"/>
                </a:ext>
              </a:extLst>
            </p:cNvPr>
            <p:cNvGrpSpPr/>
            <p:nvPr/>
          </p:nvGrpSpPr>
          <p:grpSpPr>
            <a:xfrm>
              <a:off x="5805714" y="3851826"/>
              <a:ext cx="580573" cy="386869"/>
              <a:chOff x="5805714" y="609691"/>
              <a:chExt cx="580573" cy="386869"/>
            </a:xfrm>
            <a:grpFill/>
          </p:grpSpPr>
          <p:sp>
            <p:nvSpPr>
              <p:cNvPr id="112" name="Rectangle 111">
                <a:extLst>
                  <a:ext uri="{FF2B5EF4-FFF2-40B4-BE49-F238E27FC236}">
                    <a16:creationId xmlns:a16="http://schemas.microsoft.com/office/drawing/2014/main" id="{3975D25C-1E30-46E2-BA99-3037ADE31704}"/>
                  </a:ext>
                </a:extLst>
              </p:cNvPr>
              <p:cNvSpPr/>
              <p:nvPr/>
            </p:nvSpPr>
            <p:spPr>
              <a:xfrm>
                <a:off x="6126481" y="682263"/>
                <a:ext cx="259806" cy="145054"/>
              </a:xfrm>
              <a:prstGeom prst="rect">
                <a:avLst/>
              </a:prstGeom>
              <a:grpFill/>
              <a:ln>
                <a:noFill/>
              </a:ln>
              <a:effectLst>
                <a:innerShdw blurRad="12700" dist="889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3" name="Arc 112">
                <a:extLst>
                  <a:ext uri="{FF2B5EF4-FFF2-40B4-BE49-F238E27FC236}">
                    <a16:creationId xmlns:a16="http://schemas.microsoft.com/office/drawing/2014/main" id="{5489E9B8-DC06-4350-B467-61A9DA0B02A7}"/>
                  </a:ext>
                </a:extLst>
              </p:cNvPr>
              <p:cNvSpPr/>
              <p:nvPr/>
            </p:nvSpPr>
            <p:spPr>
              <a:xfrm>
                <a:off x="5805714" y="609691"/>
                <a:ext cx="410553" cy="386869"/>
              </a:xfrm>
              <a:prstGeom prst="arc">
                <a:avLst>
                  <a:gd name="adj1" fmla="val 11023282"/>
                  <a:gd name="adj2" fmla="val 20826104"/>
                </a:avLst>
              </a:prstGeom>
              <a:grpFill/>
              <a:ln w="50800">
                <a:gradFill>
                  <a:gsLst>
                    <a:gs pos="0">
                      <a:schemeClr val="tx1"/>
                    </a:gs>
                    <a:gs pos="46000">
                      <a:schemeClr val="bg1"/>
                    </a:gs>
                    <a:gs pos="83000">
                      <a:schemeClr val="bg1">
                        <a:lumMod val="85000"/>
                      </a:schemeClr>
                    </a:gs>
                    <a:gs pos="100000">
                      <a:schemeClr val="tx1">
                        <a:lumMod val="85000"/>
                        <a:lumOff val="15000"/>
                      </a:schemeClr>
                    </a:gs>
                  </a:gsLst>
                  <a:lin ang="5400000" scaled="1"/>
                </a:gra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14" name="Group 113">
              <a:extLst>
                <a:ext uri="{FF2B5EF4-FFF2-40B4-BE49-F238E27FC236}">
                  <a16:creationId xmlns:a16="http://schemas.microsoft.com/office/drawing/2014/main" id="{0375CE18-5EC1-4881-8142-DC1BC91AD094}"/>
                </a:ext>
              </a:extLst>
            </p:cNvPr>
            <p:cNvGrpSpPr/>
            <p:nvPr/>
          </p:nvGrpSpPr>
          <p:grpSpPr>
            <a:xfrm>
              <a:off x="5805714" y="4162849"/>
              <a:ext cx="580573" cy="386869"/>
              <a:chOff x="5805714" y="609691"/>
              <a:chExt cx="580573" cy="386869"/>
            </a:xfrm>
            <a:grpFill/>
          </p:grpSpPr>
          <p:sp>
            <p:nvSpPr>
              <p:cNvPr id="115" name="Rectangle 114">
                <a:extLst>
                  <a:ext uri="{FF2B5EF4-FFF2-40B4-BE49-F238E27FC236}">
                    <a16:creationId xmlns:a16="http://schemas.microsoft.com/office/drawing/2014/main" id="{10A76D25-919A-40D9-9554-EFE2D3956BE4}"/>
                  </a:ext>
                </a:extLst>
              </p:cNvPr>
              <p:cNvSpPr/>
              <p:nvPr/>
            </p:nvSpPr>
            <p:spPr>
              <a:xfrm>
                <a:off x="6126481" y="682263"/>
                <a:ext cx="259806" cy="145054"/>
              </a:xfrm>
              <a:prstGeom prst="rect">
                <a:avLst/>
              </a:prstGeom>
              <a:grpFill/>
              <a:ln>
                <a:noFill/>
              </a:ln>
              <a:effectLst>
                <a:innerShdw blurRad="12700" dist="889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6" name="Arc 115">
                <a:extLst>
                  <a:ext uri="{FF2B5EF4-FFF2-40B4-BE49-F238E27FC236}">
                    <a16:creationId xmlns:a16="http://schemas.microsoft.com/office/drawing/2014/main" id="{F541D253-66CC-4C59-909C-302800ABEEFC}"/>
                  </a:ext>
                </a:extLst>
              </p:cNvPr>
              <p:cNvSpPr/>
              <p:nvPr/>
            </p:nvSpPr>
            <p:spPr>
              <a:xfrm>
                <a:off x="5805714" y="609691"/>
                <a:ext cx="410553" cy="386869"/>
              </a:xfrm>
              <a:prstGeom prst="arc">
                <a:avLst>
                  <a:gd name="adj1" fmla="val 11168103"/>
                  <a:gd name="adj2" fmla="val 20826104"/>
                </a:avLst>
              </a:prstGeom>
              <a:grpFill/>
              <a:ln w="50800">
                <a:gradFill>
                  <a:gsLst>
                    <a:gs pos="0">
                      <a:schemeClr val="tx1"/>
                    </a:gs>
                    <a:gs pos="46000">
                      <a:schemeClr val="bg1"/>
                    </a:gs>
                    <a:gs pos="83000">
                      <a:schemeClr val="bg1">
                        <a:lumMod val="85000"/>
                      </a:schemeClr>
                    </a:gs>
                    <a:gs pos="100000">
                      <a:schemeClr val="tx1">
                        <a:lumMod val="85000"/>
                        <a:lumOff val="15000"/>
                      </a:schemeClr>
                    </a:gs>
                  </a:gsLst>
                  <a:lin ang="5400000" scaled="1"/>
                </a:gra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17" name="Group 116">
              <a:extLst>
                <a:ext uri="{FF2B5EF4-FFF2-40B4-BE49-F238E27FC236}">
                  <a16:creationId xmlns:a16="http://schemas.microsoft.com/office/drawing/2014/main" id="{D86A99F9-8CBA-4BBB-88F7-14582E27C64C}"/>
                </a:ext>
              </a:extLst>
            </p:cNvPr>
            <p:cNvGrpSpPr/>
            <p:nvPr/>
          </p:nvGrpSpPr>
          <p:grpSpPr>
            <a:xfrm>
              <a:off x="5805714" y="4473872"/>
              <a:ext cx="580573" cy="386869"/>
              <a:chOff x="5805714" y="609691"/>
              <a:chExt cx="580573" cy="386869"/>
            </a:xfrm>
            <a:grpFill/>
          </p:grpSpPr>
          <p:sp>
            <p:nvSpPr>
              <p:cNvPr id="118" name="Rectangle 117">
                <a:extLst>
                  <a:ext uri="{FF2B5EF4-FFF2-40B4-BE49-F238E27FC236}">
                    <a16:creationId xmlns:a16="http://schemas.microsoft.com/office/drawing/2014/main" id="{16259704-CA38-4525-8489-D1FECD12BDBC}"/>
                  </a:ext>
                </a:extLst>
              </p:cNvPr>
              <p:cNvSpPr/>
              <p:nvPr/>
            </p:nvSpPr>
            <p:spPr>
              <a:xfrm>
                <a:off x="6126481" y="682263"/>
                <a:ext cx="259806" cy="145054"/>
              </a:xfrm>
              <a:prstGeom prst="rect">
                <a:avLst/>
              </a:prstGeom>
              <a:grpFill/>
              <a:ln>
                <a:noFill/>
              </a:ln>
              <a:effectLst>
                <a:innerShdw blurRad="12700" dist="889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9" name="Arc 118">
                <a:extLst>
                  <a:ext uri="{FF2B5EF4-FFF2-40B4-BE49-F238E27FC236}">
                    <a16:creationId xmlns:a16="http://schemas.microsoft.com/office/drawing/2014/main" id="{40F4FCA1-5992-49D0-8CE6-8488CF6BAF04}"/>
                  </a:ext>
                </a:extLst>
              </p:cNvPr>
              <p:cNvSpPr/>
              <p:nvPr/>
            </p:nvSpPr>
            <p:spPr>
              <a:xfrm>
                <a:off x="5805714" y="609691"/>
                <a:ext cx="410553" cy="386869"/>
              </a:xfrm>
              <a:prstGeom prst="arc">
                <a:avLst>
                  <a:gd name="adj1" fmla="val 11188676"/>
                  <a:gd name="adj2" fmla="val 20826104"/>
                </a:avLst>
              </a:prstGeom>
              <a:grpFill/>
              <a:ln w="50800">
                <a:gradFill>
                  <a:gsLst>
                    <a:gs pos="0">
                      <a:schemeClr val="tx1"/>
                    </a:gs>
                    <a:gs pos="46000">
                      <a:schemeClr val="bg1"/>
                    </a:gs>
                    <a:gs pos="83000">
                      <a:schemeClr val="bg1">
                        <a:lumMod val="85000"/>
                      </a:schemeClr>
                    </a:gs>
                    <a:gs pos="100000">
                      <a:schemeClr val="tx1">
                        <a:lumMod val="85000"/>
                        <a:lumOff val="15000"/>
                      </a:schemeClr>
                    </a:gs>
                  </a:gsLst>
                  <a:lin ang="5400000" scaled="1"/>
                </a:gra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20" name="Group 119">
              <a:extLst>
                <a:ext uri="{FF2B5EF4-FFF2-40B4-BE49-F238E27FC236}">
                  <a16:creationId xmlns:a16="http://schemas.microsoft.com/office/drawing/2014/main" id="{F5C59377-7214-4209-BA16-86D5D1DAE2B0}"/>
                </a:ext>
              </a:extLst>
            </p:cNvPr>
            <p:cNvGrpSpPr/>
            <p:nvPr/>
          </p:nvGrpSpPr>
          <p:grpSpPr>
            <a:xfrm>
              <a:off x="5805714" y="4784895"/>
              <a:ext cx="580573" cy="386869"/>
              <a:chOff x="5805714" y="609691"/>
              <a:chExt cx="580573" cy="386869"/>
            </a:xfrm>
            <a:grpFill/>
          </p:grpSpPr>
          <p:sp>
            <p:nvSpPr>
              <p:cNvPr id="121" name="Rectangle 120">
                <a:extLst>
                  <a:ext uri="{FF2B5EF4-FFF2-40B4-BE49-F238E27FC236}">
                    <a16:creationId xmlns:a16="http://schemas.microsoft.com/office/drawing/2014/main" id="{959A5D35-C7AE-458F-BBB5-71CD3A3F97F8}"/>
                  </a:ext>
                </a:extLst>
              </p:cNvPr>
              <p:cNvSpPr/>
              <p:nvPr/>
            </p:nvSpPr>
            <p:spPr>
              <a:xfrm>
                <a:off x="6126481" y="682263"/>
                <a:ext cx="259806" cy="145054"/>
              </a:xfrm>
              <a:prstGeom prst="rect">
                <a:avLst/>
              </a:prstGeom>
              <a:grpFill/>
              <a:ln>
                <a:noFill/>
              </a:ln>
              <a:effectLst>
                <a:innerShdw blurRad="12700" dist="889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2" name="Arc 121">
                <a:extLst>
                  <a:ext uri="{FF2B5EF4-FFF2-40B4-BE49-F238E27FC236}">
                    <a16:creationId xmlns:a16="http://schemas.microsoft.com/office/drawing/2014/main" id="{F490A229-65A6-4DFF-870F-4B92A114A66A}"/>
                  </a:ext>
                </a:extLst>
              </p:cNvPr>
              <p:cNvSpPr/>
              <p:nvPr/>
            </p:nvSpPr>
            <p:spPr>
              <a:xfrm>
                <a:off x="5805714" y="609691"/>
                <a:ext cx="410553" cy="386869"/>
              </a:xfrm>
              <a:prstGeom prst="arc">
                <a:avLst>
                  <a:gd name="adj1" fmla="val 11146438"/>
                  <a:gd name="adj2" fmla="val 20826104"/>
                </a:avLst>
              </a:prstGeom>
              <a:grpFill/>
              <a:ln w="50800">
                <a:gradFill>
                  <a:gsLst>
                    <a:gs pos="0">
                      <a:schemeClr val="tx1"/>
                    </a:gs>
                    <a:gs pos="46000">
                      <a:schemeClr val="bg1"/>
                    </a:gs>
                    <a:gs pos="83000">
                      <a:schemeClr val="bg1">
                        <a:lumMod val="85000"/>
                      </a:schemeClr>
                    </a:gs>
                    <a:gs pos="100000">
                      <a:schemeClr val="tx1">
                        <a:lumMod val="85000"/>
                        <a:lumOff val="15000"/>
                      </a:schemeClr>
                    </a:gs>
                  </a:gsLst>
                  <a:lin ang="5400000" scaled="1"/>
                </a:gra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23" name="Group 122">
              <a:extLst>
                <a:ext uri="{FF2B5EF4-FFF2-40B4-BE49-F238E27FC236}">
                  <a16:creationId xmlns:a16="http://schemas.microsoft.com/office/drawing/2014/main" id="{9EC6FFFF-2006-4366-8566-0113AD9F036A}"/>
                </a:ext>
              </a:extLst>
            </p:cNvPr>
            <p:cNvGrpSpPr/>
            <p:nvPr/>
          </p:nvGrpSpPr>
          <p:grpSpPr>
            <a:xfrm>
              <a:off x="5805714" y="5095918"/>
              <a:ext cx="580573" cy="386869"/>
              <a:chOff x="5805714" y="609691"/>
              <a:chExt cx="580573" cy="386869"/>
            </a:xfrm>
            <a:grpFill/>
          </p:grpSpPr>
          <p:sp>
            <p:nvSpPr>
              <p:cNvPr id="124" name="Rectangle 123">
                <a:extLst>
                  <a:ext uri="{FF2B5EF4-FFF2-40B4-BE49-F238E27FC236}">
                    <a16:creationId xmlns:a16="http://schemas.microsoft.com/office/drawing/2014/main" id="{595E399E-0521-4D5B-914F-29C3ADDF2B72}"/>
                  </a:ext>
                </a:extLst>
              </p:cNvPr>
              <p:cNvSpPr/>
              <p:nvPr/>
            </p:nvSpPr>
            <p:spPr>
              <a:xfrm>
                <a:off x="6126481" y="682263"/>
                <a:ext cx="259806" cy="145054"/>
              </a:xfrm>
              <a:prstGeom prst="rect">
                <a:avLst/>
              </a:prstGeom>
              <a:grpFill/>
              <a:ln>
                <a:noFill/>
              </a:ln>
              <a:effectLst>
                <a:innerShdw blurRad="12700" dist="889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5" name="Arc 124">
                <a:extLst>
                  <a:ext uri="{FF2B5EF4-FFF2-40B4-BE49-F238E27FC236}">
                    <a16:creationId xmlns:a16="http://schemas.microsoft.com/office/drawing/2014/main" id="{14739334-2472-4756-B880-7780C40DA407}"/>
                  </a:ext>
                </a:extLst>
              </p:cNvPr>
              <p:cNvSpPr/>
              <p:nvPr/>
            </p:nvSpPr>
            <p:spPr>
              <a:xfrm>
                <a:off x="5805714" y="609691"/>
                <a:ext cx="410553" cy="386869"/>
              </a:xfrm>
              <a:prstGeom prst="arc">
                <a:avLst>
                  <a:gd name="adj1" fmla="val 11122511"/>
                  <a:gd name="adj2" fmla="val 20826104"/>
                </a:avLst>
              </a:prstGeom>
              <a:grpFill/>
              <a:ln w="50800">
                <a:gradFill>
                  <a:gsLst>
                    <a:gs pos="0">
                      <a:schemeClr val="tx1"/>
                    </a:gs>
                    <a:gs pos="46000">
                      <a:schemeClr val="bg1"/>
                    </a:gs>
                    <a:gs pos="83000">
                      <a:schemeClr val="bg1">
                        <a:lumMod val="85000"/>
                      </a:schemeClr>
                    </a:gs>
                    <a:gs pos="100000">
                      <a:schemeClr val="tx1">
                        <a:lumMod val="85000"/>
                        <a:lumOff val="15000"/>
                      </a:schemeClr>
                    </a:gs>
                  </a:gsLst>
                  <a:lin ang="5400000" scaled="1"/>
                </a:gra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26" name="Group 125">
              <a:extLst>
                <a:ext uri="{FF2B5EF4-FFF2-40B4-BE49-F238E27FC236}">
                  <a16:creationId xmlns:a16="http://schemas.microsoft.com/office/drawing/2014/main" id="{6D7FEFCF-F5E2-48A4-8DA2-466E3FA530E8}"/>
                </a:ext>
              </a:extLst>
            </p:cNvPr>
            <p:cNvGrpSpPr/>
            <p:nvPr/>
          </p:nvGrpSpPr>
          <p:grpSpPr>
            <a:xfrm>
              <a:off x="5805714" y="5406941"/>
              <a:ext cx="580573" cy="386869"/>
              <a:chOff x="5805714" y="609691"/>
              <a:chExt cx="580573" cy="386869"/>
            </a:xfrm>
            <a:grpFill/>
          </p:grpSpPr>
          <p:sp>
            <p:nvSpPr>
              <p:cNvPr id="127" name="Rectangle 126">
                <a:extLst>
                  <a:ext uri="{FF2B5EF4-FFF2-40B4-BE49-F238E27FC236}">
                    <a16:creationId xmlns:a16="http://schemas.microsoft.com/office/drawing/2014/main" id="{5B8C7798-2FB8-447C-BA5C-ECB75C74E5AD}"/>
                  </a:ext>
                </a:extLst>
              </p:cNvPr>
              <p:cNvSpPr/>
              <p:nvPr/>
            </p:nvSpPr>
            <p:spPr>
              <a:xfrm>
                <a:off x="6126481" y="682263"/>
                <a:ext cx="259806" cy="145054"/>
              </a:xfrm>
              <a:prstGeom prst="rect">
                <a:avLst/>
              </a:prstGeom>
              <a:grpFill/>
              <a:ln>
                <a:noFill/>
              </a:ln>
              <a:effectLst>
                <a:innerShdw blurRad="12700" dist="889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8" name="Arc 127">
                <a:extLst>
                  <a:ext uri="{FF2B5EF4-FFF2-40B4-BE49-F238E27FC236}">
                    <a16:creationId xmlns:a16="http://schemas.microsoft.com/office/drawing/2014/main" id="{DDFE7CA2-AC7D-4CF0-A779-1F7EC6161969}"/>
                  </a:ext>
                </a:extLst>
              </p:cNvPr>
              <p:cNvSpPr/>
              <p:nvPr/>
            </p:nvSpPr>
            <p:spPr>
              <a:xfrm>
                <a:off x="5805714" y="609691"/>
                <a:ext cx="410553" cy="386869"/>
              </a:xfrm>
              <a:prstGeom prst="arc">
                <a:avLst>
                  <a:gd name="adj1" fmla="val 10879167"/>
                  <a:gd name="adj2" fmla="val 20826104"/>
                </a:avLst>
              </a:prstGeom>
              <a:grpFill/>
              <a:ln w="50800">
                <a:gradFill>
                  <a:gsLst>
                    <a:gs pos="0">
                      <a:schemeClr val="tx1"/>
                    </a:gs>
                    <a:gs pos="46000">
                      <a:schemeClr val="bg1"/>
                    </a:gs>
                    <a:gs pos="83000">
                      <a:schemeClr val="bg1">
                        <a:lumMod val="85000"/>
                      </a:schemeClr>
                    </a:gs>
                    <a:gs pos="100000">
                      <a:schemeClr val="tx1">
                        <a:lumMod val="85000"/>
                        <a:lumOff val="15000"/>
                      </a:schemeClr>
                    </a:gs>
                  </a:gsLst>
                  <a:lin ang="5400000" scaled="1"/>
                </a:gra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29" name="Group 128">
              <a:extLst>
                <a:ext uri="{FF2B5EF4-FFF2-40B4-BE49-F238E27FC236}">
                  <a16:creationId xmlns:a16="http://schemas.microsoft.com/office/drawing/2014/main" id="{EF6B5FAD-EB1F-43DC-8B99-11CAD21D64C9}"/>
                </a:ext>
              </a:extLst>
            </p:cNvPr>
            <p:cNvGrpSpPr/>
            <p:nvPr/>
          </p:nvGrpSpPr>
          <p:grpSpPr>
            <a:xfrm>
              <a:off x="5805714" y="5717964"/>
              <a:ext cx="580573" cy="386869"/>
              <a:chOff x="5805714" y="609691"/>
              <a:chExt cx="580573" cy="386869"/>
            </a:xfrm>
            <a:grpFill/>
          </p:grpSpPr>
          <p:sp>
            <p:nvSpPr>
              <p:cNvPr id="130" name="Rectangle 129">
                <a:extLst>
                  <a:ext uri="{FF2B5EF4-FFF2-40B4-BE49-F238E27FC236}">
                    <a16:creationId xmlns:a16="http://schemas.microsoft.com/office/drawing/2014/main" id="{B817890A-729D-4FBB-8EF7-DAFD6F73427B}"/>
                  </a:ext>
                </a:extLst>
              </p:cNvPr>
              <p:cNvSpPr/>
              <p:nvPr/>
            </p:nvSpPr>
            <p:spPr>
              <a:xfrm>
                <a:off x="6126481" y="682263"/>
                <a:ext cx="259806" cy="145054"/>
              </a:xfrm>
              <a:prstGeom prst="rect">
                <a:avLst/>
              </a:prstGeom>
              <a:grpFill/>
              <a:ln>
                <a:noFill/>
              </a:ln>
              <a:effectLst>
                <a:innerShdw blurRad="12700" dist="889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1" name="Arc 130">
                <a:extLst>
                  <a:ext uri="{FF2B5EF4-FFF2-40B4-BE49-F238E27FC236}">
                    <a16:creationId xmlns:a16="http://schemas.microsoft.com/office/drawing/2014/main" id="{EAD6132E-2435-4771-A3CC-CCE94E7A9600}"/>
                  </a:ext>
                </a:extLst>
              </p:cNvPr>
              <p:cNvSpPr/>
              <p:nvPr/>
            </p:nvSpPr>
            <p:spPr>
              <a:xfrm>
                <a:off x="5805714" y="609691"/>
                <a:ext cx="410553" cy="386869"/>
              </a:xfrm>
              <a:prstGeom prst="arc">
                <a:avLst>
                  <a:gd name="adj1" fmla="val 10992407"/>
                  <a:gd name="adj2" fmla="val 20826104"/>
                </a:avLst>
              </a:prstGeom>
              <a:grpFill/>
              <a:ln w="50800">
                <a:gradFill>
                  <a:gsLst>
                    <a:gs pos="0">
                      <a:schemeClr val="tx1"/>
                    </a:gs>
                    <a:gs pos="46000">
                      <a:schemeClr val="bg1"/>
                    </a:gs>
                    <a:gs pos="83000">
                      <a:schemeClr val="bg1">
                        <a:lumMod val="85000"/>
                      </a:schemeClr>
                    </a:gs>
                    <a:gs pos="100000">
                      <a:schemeClr val="tx1">
                        <a:lumMod val="85000"/>
                        <a:lumOff val="15000"/>
                      </a:schemeClr>
                    </a:gs>
                  </a:gsLst>
                  <a:lin ang="5400000" scaled="1"/>
                </a:gra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32" name="Group 131">
              <a:extLst>
                <a:ext uri="{FF2B5EF4-FFF2-40B4-BE49-F238E27FC236}">
                  <a16:creationId xmlns:a16="http://schemas.microsoft.com/office/drawing/2014/main" id="{2B7006E1-B188-46BA-BAA5-15A960905F4C}"/>
                </a:ext>
              </a:extLst>
            </p:cNvPr>
            <p:cNvGrpSpPr/>
            <p:nvPr/>
          </p:nvGrpSpPr>
          <p:grpSpPr>
            <a:xfrm>
              <a:off x="5805714" y="6028987"/>
              <a:ext cx="580573" cy="386869"/>
              <a:chOff x="5805714" y="609691"/>
              <a:chExt cx="580573" cy="386869"/>
            </a:xfrm>
            <a:grpFill/>
          </p:grpSpPr>
          <p:sp>
            <p:nvSpPr>
              <p:cNvPr id="133" name="Rectangle 132">
                <a:extLst>
                  <a:ext uri="{FF2B5EF4-FFF2-40B4-BE49-F238E27FC236}">
                    <a16:creationId xmlns:a16="http://schemas.microsoft.com/office/drawing/2014/main" id="{D01250CF-AFA1-4A19-B3C7-7F163609380B}"/>
                  </a:ext>
                </a:extLst>
              </p:cNvPr>
              <p:cNvSpPr/>
              <p:nvPr/>
            </p:nvSpPr>
            <p:spPr>
              <a:xfrm>
                <a:off x="6126481" y="682263"/>
                <a:ext cx="259806" cy="145054"/>
              </a:xfrm>
              <a:prstGeom prst="rect">
                <a:avLst/>
              </a:prstGeom>
              <a:grpFill/>
              <a:ln>
                <a:noFill/>
              </a:ln>
              <a:effectLst>
                <a:innerShdw blurRad="12700" dist="889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4" name="Arc 133">
                <a:extLst>
                  <a:ext uri="{FF2B5EF4-FFF2-40B4-BE49-F238E27FC236}">
                    <a16:creationId xmlns:a16="http://schemas.microsoft.com/office/drawing/2014/main" id="{1014BA5C-C370-44EB-84DA-2D69E36CE6C3}"/>
                  </a:ext>
                </a:extLst>
              </p:cNvPr>
              <p:cNvSpPr/>
              <p:nvPr/>
            </p:nvSpPr>
            <p:spPr>
              <a:xfrm>
                <a:off x="5805714" y="609691"/>
                <a:ext cx="410553" cy="386869"/>
              </a:xfrm>
              <a:prstGeom prst="arc">
                <a:avLst>
                  <a:gd name="adj1" fmla="val 11197210"/>
                  <a:gd name="adj2" fmla="val 20826104"/>
                </a:avLst>
              </a:prstGeom>
              <a:grpFill/>
              <a:ln w="50800">
                <a:gradFill>
                  <a:gsLst>
                    <a:gs pos="0">
                      <a:schemeClr val="tx1"/>
                    </a:gs>
                    <a:gs pos="46000">
                      <a:schemeClr val="bg1"/>
                    </a:gs>
                    <a:gs pos="83000">
                      <a:schemeClr val="bg1">
                        <a:lumMod val="85000"/>
                      </a:schemeClr>
                    </a:gs>
                    <a:gs pos="100000">
                      <a:schemeClr val="tx1">
                        <a:lumMod val="85000"/>
                        <a:lumOff val="15000"/>
                      </a:schemeClr>
                    </a:gs>
                  </a:gsLst>
                  <a:lin ang="5400000" scaled="1"/>
                </a:gra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35" name="Group 134">
              <a:extLst>
                <a:ext uri="{FF2B5EF4-FFF2-40B4-BE49-F238E27FC236}">
                  <a16:creationId xmlns:a16="http://schemas.microsoft.com/office/drawing/2014/main" id="{AD8CB7E5-EBC4-4791-B93B-D0B41B862B83}"/>
                </a:ext>
              </a:extLst>
            </p:cNvPr>
            <p:cNvGrpSpPr/>
            <p:nvPr/>
          </p:nvGrpSpPr>
          <p:grpSpPr>
            <a:xfrm>
              <a:off x="5805714" y="6340004"/>
              <a:ext cx="580573" cy="386869"/>
              <a:chOff x="5805714" y="609691"/>
              <a:chExt cx="580573" cy="386869"/>
            </a:xfrm>
            <a:grpFill/>
          </p:grpSpPr>
          <p:sp>
            <p:nvSpPr>
              <p:cNvPr id="136" name="Rectangle 135">
                <a:extLst>
                  <a:ext uri="{FF2B5EF4-FFF2-40B4-BE49-F238E27FC236}">
                    <a16:creationId xmlns:a16="http://schemas.microsoft.com/office/drawing/2014/main" id="{CF456FF3-391C-4C8E-A128-A413BDBBB225}"/>
                  </a:ext>
                </a:extLst>
              </p:cNvPr>
              <p:cNvSpPr/>
              <p:nvPr/>
            </p:nvSpPr>
            <p:spPr>
              <a:xfrm>
                <a:off x="6126481" y="682263"/>
                <a:ext cx="259806" cy="145054"/>
              </a:xfrm>
              <a:prstGeom prst="rect">
                <a:avLst/>
              </a:prstGeom>
              <a:grpFill/>
              <a:ln>
                <a:noFill/>
              </a:ln>
              <a:effectLst>
                <a:innerShdw blurRad="12700" dist="889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7" name="Arc 136">
                <a:extLst>
                  <a:ext uri="{FF2B5EF4-FFF2-40B4-BE49-F238E27FC236}">
                    <a16:creationId xmlns:a16="http://schemas.microsoft.com/office/drawing/2014/main" id="{8838FE2A-04D7-44E3-97C3-54338832CB9A}"/>
                  </a:ext>
                </a:extLst>
              </p:cNvPr>
              <p:cNvSpPr/>
              <p:nvPr/>
            </p:nvSpPr>
            <p:spPr>
              <a:xfrm>
                <a:off x="5805714" y="609691"/>
                <a:ext cx="410553" cy="386869"/>
              </a:xfrm>
              <a:prstGeom prst="arc">
                <a:avLst>
                  <a:gd name="adj1" fmla="val 11129801"/>
                  <a:gd name="adj2" fmla="val 20826104"/>
                </a:avLst>
              </a:prstGeom>
              <a:grpFill/>
              <a:ln w="50800">
                <a:gradFill>
                  <a:gsLst>
                    <a:gs pos="0">
                      <a:schemeClr val="tx1"/>
                    </a:gs>
                    <a:gs pos="46000">
                      <a:schemeClr val="bg1"/>
                    </a:gs>
                    <a:gs pos="83000">
                      <a:schemeClr val="bg1">
                        <a:lumMod val="85000"/>
                      </a:schemeClr>
                    </a:gs>
                    <a:gs pos="100000">
                      <a:schemeClr val="tx1">
                        <a:lumMod val="85000"/>
                        <a:lumOff val="15000"/>
                      </a:schemeClr>
                    </a:gs>
                  </a:gsLst>
                  <a:lin ang="5400000" scaled="1"/>
                </a:gra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pic>
        <p:nvPicPr>
          <p:cNvPr id="4" name="Picture 3">
            <a:extLst>
              <a:ext uri="{FF2B5EF4-FFF2-40B4-BE49-F238E27FC236}">
                <a16:creationId xmlns:a16="http://schemas.microsoft.com/office/drawing/2014/main" id="{F3D45818-0E58-4B71-9D6E-38A77774B7B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87219" y="137832"/>
            <a:ext cx="4591395" cy="6504476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0B0BB609-AF11-4B7A-BFA5-818A1E6C8D0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696608" y="157260"/>
            <a:ext cx="4590027" cy="6502538"/>
          </a:xfrm>
          <a:prstGeom prst="rect">
            <a:avLst/>
          </a:prstGeom>
        </p:spPr>
      </p:pic>
      <p:sp>
        <p:nvSpPr>
          <p:cNvPr id="150" name="TAB">
            <a:extLst>
              <a:ext uri="{FF2B5EF4-FFF2-40B4-BE49-F238E27FC236}">
                <a16:creationId xmlns:a16="http://schemas.microsoft.com/office/drawing/2014/main" id="{9128A605-86EF-478B-B616-4E44B4607A81}"/>
              </a:ext>
            </a:extLst>
          </p:cNvPr>
          <p:cNvSpPr/>
          <p:nvPr/>
        </p:nvSpPr>
        <p:spPr>
          <a:xfrm>
            <a:off x="-230229" y="71014"/>
            <a:ext cx="457200" cy="457200"/>
          </a:xfrm>
          <a:prstGeom prst="pie">
            <a:avLst>
              <a:gd name="adj1" fmla="val 16155353"/>
              <a:gd name="adj2" fmla="val 5400000"/>
            </a:avLst>
          </a:prstGeom>
          <a:solidFill>
            <a:srgbClr val="C00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grpSp>
        <p:nvGrpSpPr>
          <p:cNvPr id="167" name="NAVIGATION SIDEBAR">
            <a:extLst>
              <a:ext uri="{FF2B5EF4-FFF2-40B4-BE49-F238E27FC236}">
                <a16:creationId xmlns:a16="http://schemas.microsoft.com/office/drawing/2014/main" id="{E11A2560-5139-401E-9EEE-D99040632E9C}"/>
              </a:ext>
            </a:extLst>
          </p:cNvPr>
          <p:cNvGrpSpPr/>
          <p:nvPr/>
        </p:nvGrpSpPr>
        <p:grpSpPr>
          <a:xfrm>
            <a:off x="3424" y="-106"/>
            <a:ext cx="2057399" cy="6858106"/>
            <a:chOff x="3424" y="-106"/>
            <a:chExt cx="2057399" cy="6858106"/>
          </a:xfrm>
          <a:solidFill>
            <a:srgbClr val="E69999"/>
          </a:solidFill>
        </p:grpSpPr>
        <p:sp>
          <p:nvSpPr>
            <p:cNvPr id="168" name="SIDEBAR">
              <a:extLst>
                <a:ext uri="{FF2B5EF4-FFF2-40B4-BE49-F238E27FC236}">
                  <a16:creationId xmlns:a16="http://schemas.microsoft.com/office/drawing/2014/main" id="{5E765AC5-1291-4C13-84E4-11C3A32C76A5}"/>
                </a:ext>
              </a:extLst>
            </p:cNvPr>
            <p:cNvSpPr/>
            <p:nvPr/>
          </p:nvSpPr>
          <p:spPr>
            <a:xfrm>
              <a:off x="3424" y="-106"/>
              <a:ext cx="2057399" cy="6858106"/>
            </a:xfrm>
            <a:custGeom>
              <a:avLst/>
              <a:gdLst>
                <a:gd name="connsiteX0" fmla="*/ 0 w 2057399"/>
                <a:gd name="connsiteY0" fmla="*/ 0 h 6858106"/>
                <a:gd name="connsiteX1" fmla="*/ 1828800 w 2057399"/>
                <a:gd name="connsiteY1" fmla="*/ 0 h 6858106"/>
                <a:gd name="connsiteX2" fmla="*/ 1828800 w 2057399"/>
                <a:gd name="connsiteY2" fmla="*/ 481 h 6858106"/>
                <a:gd name="connsiteX3" fmla="*/ 1885820 w 2057399"/>
                <a:gd name="connsiteY3" fmla="*/ 7326 h 6858106"/>
                <a:gd name="connsiteX4" fmla="*/ 2025776 w 2057399"/>
                <a:gd name="connsiteY4" fmla="*/ 112696 h 6858106"/>
                <a:gd name="connsiteX5" fmla="*/ 2027266 w 2057399"/>
                <a:gd name="connsiteY5" fmla="*/ 342148 h 6858106"/>
                <a:gd name="connsiteX6" fmla="*/ 1828800 w 2057399"/>
                <a:gd name="connsiteY6" fmla="*/ 457306 h 6858106"/>
                <a:gd name="connsiteX7" fmla="*/ 1828800 w 2057399"/>
                <a:gd name="connsiteY7" fmla="*/ 6858106 h 6858106"/>
                <a:gd name="connsiteX8" fmla="*/ 0 w 2057399"/>
                <a:gd name="connsiteY8" fmla="*/ 6858106 h 68581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057399" h="6858106">
                  <a:moveTo>
                    <a:pt x="0" y="0"/>
                  </a:moveTo>
                  <a:lnTo>
                    <a:pt x="1828800" y="0"/>
                  </a:lnTo>
                  <a:lnTo>
                    <a:pt x="1828800" y="481"/>
                  </a:lnTo>
                  <a:lnTo>
                    <a:pt x="1885820" y="7326"/>
                  </a:lnTo>
                  <a:cubicBezTo>
                    <a:pt x="1943832" y="22272"/>
                    <a:pt x="1994557" y="59688"/>
                    <a:pt x="2025776" y="112696"/>
                  </a:cubicBezTo>
                  <a:cubicBezTo>
                    <a:pt x="2067402" y="183374"/>
                    <a:pt x="2067970" y="270935"/>
                    <a:pt x="2027266" y="342148"/>
                  </a:cubicBezTo>
                  <a:cubicBezTo>
                    <a:pt x="1986562" y="413360"/>
                    <a:pt x="1910824" y="457306"/>
                    <a:pt x="1828800" y="457306"/>
                  </a:cubicBezTo>
                  <a:lnTo>
                    <a:pt x="1828800" y="6858106"/>
                  </a:lnTo>
                  <a:lnTo>
                    <a:pt x="0" y="6858106"/>
                  </a:lnTo>
                  <a:close/>
                </a:path>
              </a:pathLst>
            </a:custGeom>
            <a:grpFill/>
            <a:ln>
              <a:solidFill>
                <a:srgbClr val="E699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69" name="MENU">
              <a:extLst>
                <a:ext uri="{FF2B5EF4-FFF2-40B4-BE49-F238E27FC236}">
                  <a16:creationId xmlns:a16="http://schemas.microsoft.com/office/drawing/2014/main" id="{21A838D0-5542-4D71-BC83-5FF41B3099A8}"/>
                </a:ext>
              </a:extLst>
            </p:cNvPr>
            <p:cNvSpPr txBox="1"/>
            <p:nvPr userDrawn="1"/>
          </p:nvSpPr>
          <p:spPr>
            <a:xfrm>
              <a:off x="138053" y="111423"/>
              <a:ext cx="1418978" cy="646331"/>
            </a:xfrm>
            <a:prstGeom prst="rect">
              <a:avLst/>
            </a:prstGeom>
            <a:grpFill/>
            <a:ln>
              <a:solidFill>
                <a:srgbClr val="E69999"/>
              </a:solidFill>
            </a:ln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3600" b="1" dirty="0">
                  <a:solidFill>
                    <a:srgbClr val="C00000"/>
                  </a:solidFill>
                </a:rPr>
                <a:t>MENU</a:t>
              </a:r>
              <a:endParaRPr lang="en-GB" sz="3600" b="1" dirty="0">
                <a:solidFill>
                  <a:srgbClr val="C00000"/>
                </a:solidFill>
              </a:endParaRPr>
            </a:p>
          </p:txBody>
        </p:sp>
        <p:sp>
          <p:nvSpPr>
            <p:cNvPr id="170" name="LINK 1">
              <a:hlinkClick r:id="rId3" action="ppaction://hlinksldjump"/>
              <a:extLst>
                <a:ext uri="{FF2B5EF4-FFF2-40B4-BE49-F238E27FC236}">
                  <a16:creationId xmlns:a16="http://schemas.microsoft.com/office/drawing/2014/main" id="{1A639989-8D64-4D11-B4D2-D17591754ACE}"/>
                </a:ext>
              </a:extLst>
            </p:cNvPr>
            <p:cNvSpPr txBox="1"/>
            <p:nvPr userDrawn="1"/>
          </p:nvSpPr>
          <p:spPr>
            <a:xfrm>
              <a:off x="184757" y="933045"/>
              <a:ext cx="986937" cy="646331"/>
            </a:xfrm>
            <a:prstGeom prst="rect">
              <a:avLst/>
            </a:prstGeom>
            <a:grpFill/>
            <a:ln>
              <a:solidFill>
                <a:srgbClr val="E69999"/>
              </a:solidFill>
            </a:ln>
          </p:spPr>
          <p:txBody>
            <a:bodyPr wrap="none" rtlCol="0">
              <a:spAutoFit/>
            </a:bodyPr>
            <a:lstStyle/>
            <a:p>
              <a:pPr algn="l"/>
              <a:r>
                <a:rPr lang="en-US" b="1" dirty="0">
                  <a:solidFill>
                    <a:srgbClr val="FFF0F3"/>
                  </a:solidFill>
                </a:rPr>
                <a:t>2</a:t>
              </a:r>
              <a:r>
                <a:rPr lang="en-US" b="1" baseline="30000" dirty="0">
                  <a:solidFill>
                    <a:srgbClr val="FFF0F3"/>
                  </a:solidFill>
                </a:rPr>
                <a:t>nd</a:t>
              </a:r>
              <a:r>
                <a:rPr lang="en-US" b="1" dirty="0">
                  <a:solidFill>
                    <a:srgbClr val="FFF0F3"/>
                  </a:solidFill>
                </a:rPr>
                <a:t> Year </a:t>
              </a:r>
            </a:p>
            <a:p>
              <a:pPr algn="l"/>
              <a:r>
                <a:rPr lang="en-US" b="1" dirty="0">
                  <a:solidFill>
                    <a:srgbClr val="FFF0F3"/>
                  </a:solidFill>
                </a:rPr>
                <a:t>Term 1</a:t>
              </a:r>
            </a:p>
          </p:txBody>
        </p:sp>
        <p:sp>
          <p:nvSpPr>
            <p:cNvPr id="174" name="Rectangle: Rounded Corners 173">
              <a:hlinkClick r:id="rId4" action="ppaction://hlinksldjump"/>
              <a:extLst>
                <a:ext uri="{FF2B5EF4-FFF2-40B4-BE49-F238E27FC236}">
                  <a16:creationId xmlns:a16="http://schemas.microsoft.com/office/drawing/2014/main" id="{409A96B0-2EDC-4F28-84F2-277DC9E796EA}"/>
                </a:ext>
              </a:extLst>
            </p:cNvPr>
            <p:cNvSpPr/>
            <p:nvPr/>
          </p:nvSpPr>
          <p:spPr>
            <a:xfrm>
              <a:off x="371781" y="5904147"/>
              <a:ext cx="922146" cy="643033"/>
            </a:xfrm>
            <a:prstGeom prst="roundRect">
              <a:avLst/>
            </a:prstGeom>
            <a:solidFill>
              <a:srgbClr val="C00000"/>
            </a:solidFill>
            <a:ln>
              <a:solidFill>
                <a:srgbClr val="E69999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b="1" dirty="0">
                  <a:solidFill>
                    <a:srgbClr val="FFF0F3"/>
                  </a:solidFill>
                </a:rPr>
                <a:t>HOME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79460403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7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1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0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Rectangle 147">
            <a:extLst>
              <a:ext uri="{FF2B5EF4-FFF2-40B4-BE49-F238E27FC236}">
                <a16:creationId xmlns:a16="http://schemas.microsoft.com/office/drawing/2014/main" id="{55C089E3-40F2-48EE-94AD-97A50E3AC6F8}"/>
              </a:ext>
            </a:extLst>
          </p:cNvPr>
          <p:cNvSpPr/>
          <p:nvPr/>
        </p:nvSpPr>
        <p:spPr>
          <a:xfrm>
            <a:off x="6096000" y="0"/>
            <a:ext cx="5660571" cy="6858000"/>
          </a:xfrm>
          <a:prstGeom prst="rect">
            <a:avLst/>
          </a:prstGeom>
          <a:solidFill>
            <a:srgbClr val="C00000"/>
          </a:solidFill>
          <a:ln>
            <a:noFill/>
          </a:ln>
          <a:effectLst>
            <a:outerShdw blurRad="50800" dist="762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9" name="Rectangle 158">
            <a:extLst>
              <a:ext uri="{FF2B5EF4-FFF2-40B4-BE49-F238E27FC236}">
                <a16:creationId xmlns:a16="http://schemas.microsoft.com/office/drawing/2014/main" id="{1BAB97E0-26E0-426B-98FC-A647B4EF444D}"/>
              </a:ext>
            </a:extLst>
          </p:cNvPr>
          <p:cNvSpPr/>
          <p:nvPr/>
        </p:nvSpPr>
        <p:spPr>
          <a:xfrm>
            <a:off x="6139889" y="139068"/>
            <a:ext cx="5415656" cy="6534751"/>
          </a:xfrm>
          <a:prstGeom prst="rect">
            <a:avLst/>
          </a:prstGeom>
          <a:solidFill>
            <a:srgbClr val="FFF0F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6" name="Rectangle 65">
            <a:extLst>
              <a:ext uri="{FF2B5EF4-FFF2-40B4-BE49-F238E27FC236}">
                <a16:creationId xmlns:a16="http://schemas.microsoft.com/office/drawing/2014/main" id="{C03955BB-E41C-4E77-BB48-325360470229}"/>
              </a:ext>
            </a:extLst>
          </p:cNvPr>
          <p:cNvSpPr/>
          <p:nvPr/>
        </p:nvSpPr>
        <p:spPr>
          <a:xfrm>
            <a:off x="275044" y="-5786"/>
            <a:ext cx="5681417" cy="6858000"/>
          </a:xfrm>
          <a:prstGeom prst="rect">
            <a:avLst/>
          </a:prstGeom>
          <a:solidFill>
            <a:srgbClr val="C00000"/>
          </a:solidFill>
          <a:ln>
            <a:noFill/>
          </a:ln>
          <a:effectLst>
            <a:outerShdw blurRad="50800" dist="889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8" name="Rectangle 157">
            <a:extLst>
              <a:ext uri="{FF2B5EF4-FFF2-40B4-BE49-F238E27FC236}">
                <a16:creationId xmlns:a16="http://schemas.microsoft.com/office/drawing/2014/main" id="{D1D8B055-67A1-40B6-A060-EFA5BD85123F}"/>
              </a:ext>
            </a:extLst>
          </p:cNvPr>
          <p:cNvSpPr/>
          <p:nvPr/>
        </p:nvSpPr>
        <p:spPr>
          <a:xfrm>
            <a:off x="469381" y="120714"/>
            <a:ext cx="5415656" cy="6534751"/>
          </a:xfrm>
          <a:prstGeom prst="rect">
            <a:avLst/>
          </a:prstGeom>
          <a:solidFill>
            <a:srgbClr val="FFF0F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0F1A4B53-3DA8-4B08-87F6-99E2B5780CCB}"/>
              </a:ext>
            </a:extLst>
          </p:cNvPr>
          <p:cNvGrpSpPr/>
          <p:nvPr/>
        </p:nvGrpSpPr>
        <p:grpSpPr>
          <a:xfrm>
            <a:off x="5604611" y="119550"/>
            <a:ext cx="781676" cy="6607323"/>
            <a:chOff x="5604611" y="119550"/>
            <a:chExt cx="781676" cy="6607323"/>
          </a:xfrm>
          <a:solidFill>
            <a:srgbClr val="C00000"/>
          </a:solidFill>
        </p:grpSpPr>
        <p:sp>
          <p:nvSpPr>
            <p:cNvPr id="67" name="Rectangle 66">
              <a:extLst>
                <a:ext uri="{FF2B5EF4-FFF2-40B4-BE49-F238E27FC236}">
                  <a16:creationId xmlns:a16="http://schemas.microsoft.com/office/drawing/2014/main" id="{D119F2DB-0E38-4A31-831F-2BAF295D2A25}"/>
                </a:ext>
              </a:extLst>
            </p:cNvPr>
            <p:cNvSpPr/>
            <p:nvPr/>
          </p:nvSpPr>
          <p:spPr>
            <a:xfrm>
              <a:off x="5635694" y="202535"/>
              <a:ext cx="259806" cy="145054"/>
            </a:xfrm>
            <a:prstGeom prst="rect">
              <a:avLst/>
            </a:prstGeom>
            <a:grpFill/>
            <a:ln>
              <a:noFill/>
            </a:ln>
            <a:effectLst>
              <a:innerShdw blurRad="127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AEE5042A-E067-4FB7-BCFF-00BB33BFEDEC}"/>
                </a:ext>
              </a:extLst>
            </p:cNvPr>
            <p:cNvGrpSpPr/>
            <p:nvPr/>
          </p:nvGrpSpPr>
          <p:grpSpPr>
            <a:xfrm>
              <a:off x="5805714" y="119550"/>
              <a:ext cx="580573" cy="386869"/>
              <a:chOff x="5805714" y="609691"/>
              <a:chExt cx="580573" cy="386869"/>
            </a:xfrm>
            <a:grpFill/>
          </p:grpSpPr>
          <p:sp>
            <p:nvSpPr>
              <p:cNvPr id="5" name="Rectangle 4">
                <a:extLst>
                  <a:ext uri="{FF2B5EF4-FFF2-40B4-BE49-F238E27FC236}">
                    <a16:creationId xmlns:a16="http://schemas.microsoft.com/office/drawing/2014/main" id="{9ECC8D50-758B-45D1-9832-058DA749338C}"/>
                  </a:ext>
                </a:extLst>
              </p:cNvPr>
              <p:cNvSpPr/>
              <p:nvPr/>
            </p:nvSpPr>
            <p:spPr>
              <a:xfrm>
                <a:off x="6126481" y="682263"/>
                <a:ext cx="259806" cy="145054"/>
              </a:xfrm>
              <a:prstGeom prst="rect">
                <a:avLst/>
              </a:prstGeom>
              <a:grpFill/>
              <a:ln>
                <a:noFill/>
              </a:ln>
              <a:effectLst>
                <a:innerShdw blurRad="12700" dist="889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" name="Arc 8">
                <a:extLst>
                  <a:ext uri="{FF2B5EF4-FFF2-40B4-BE49-F238E27FC236}">
                    <a16:creationId xmlns:a16="http://schemas.microsoft.com/office/drawing/2014/main" id="{FC783E55-1922-4926-8D97-EC60526709F7}"/>
                  </a:ext>
                </a:extLst>
              </p:cNvPr>
              <p:cNvSpPr/>
              <p:nvPr/>
            </p:nvSpPr>
            <p:spPr>
              <a:xfrm>
                <a:off x="5805714" y="609691"/>
                <a:ext cx="410553" cy="386869"/>
              </a:xfrm>
              <a:prstGeom prst="arc">
                <a:avLst>
                  <a:gd name="adj1" fmla="val 10333954"/>
                  <a:gd name="adj2" fmla="val 20826104"/>
                </a:avLst>
              </a:prstGeom>
              <a:grpFill/>
              <a:ln w="50800">
                <a:gradFill>
                  <a:gsLst>
                    <a:gs pos="0">
                      <a:schemeClr val="tx1"/>
                    </a:gs>
                    <a:gs pos="46000">
                      <a:schemeClr val="bg1"/>
                    </a:gs>
                    <a:gs pos="83000">
                      <a:schemeClr val="bg1">
                        <a:lumMod val="85000"/>
                      </a:schemeClr>
                    </a:gs>
                    <a:gs pos="100000">
                      <a:schemeClr val="tx1">
                        <a:lumMod val="85000"/>
                        <a:lumOff val="15000"/>
                      </a:schemeClr>
                    </a:gs>
                  </a:gsLst>
                  <a:lin ang="5400000" scaled="1"/>
                </a:gra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68" name="Rectangle 67">
              <a:extLst>
                <a:ext uri="{FF2B5EF4-FFF2-40B4-BE49-F238E27FC236}">
                  <a16:creationId xmlns:a16="http://schemas.microsoft.com/office/drawing/2014/main" id="{FCB92E0C-F05E-4602-8A6C-A561815032EC}"/>
                </a:ext>
              </a:extLst>
            </p:cNvPr>
            <p:cNvSpPr/>
            <p:nvPr/>
          </p:nvSpPr>
          <p:spPr>
            <a:xfrm>
              <a:off x="5632035" y="503041"/>
              <a:ext cx="259806" cy="145054"/>
            </a:xfrm>
            <a:prstGeom prst="rect">
              <a:avLst/>
            </a:prstGeom>
            <a:grpFill/>
            <a:ln>
              <a:noFill/>
            </a:ln>
            <a:effectLst>
              <a:innerShdw blurRad="127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grpSp>
          <p:nvGrpSpPr>
            <p:cNvPr id="78" name="Group 77">
              <a:extLst>
                <a:ext uri="{FF2B5EF4-FFF2-40B4-BE49-F238E27FC236}">
                  <a16:creationId xmlns:a16="http://schemas.microsoft.com/office/drawing/2014/main" id="{E48E30C9-A74F-4C52-AD04-FC9A5CBD8258}"/>
                </a:ext>
              </a:extLst>
            </p:cNvPr>
            <p:cNvGrpSpPr/>
            <p:nvPr/>
          </p:nvGrpSpPr>
          <p:grpSpPr>
            <a:xfrm>
              <a:off x="5805714" y="430573"/>
              <a:ext cx="580573" cy="386869"/>
              <a:chOff x="5805714" y="609691"/>
              <a:chExt cx="580573" cy="386869"/>
            </a:xfrm>
            <a:grpFill/>
          </p:grpSpPr>
          <p:sp>
            <p:nvSpPr>
              <p:cNvPr id="79" name="Rectangle 78">
                <a:extLst>
                  <a:ext uri="{FF2B5EF4-FFF2-40B4-BE49-F238E27FC236}">
                    <a16:creationId xmlns:a16="http://schemas.microsoft.com/office/drawing/2014/main" id="{9D80A7DB-810E-4588-BE25-E9F7C34D3DB1}"/>
                  </a:ext>
                </a:extLst>
              </p:cNvPr>
              <p:cNvSpPr/>
              <p:nvPr/>
            </p:nvSpPr>
            <p:spPr>
              <a:xfrm>
                <a:off x="6126481" y="682263"/>
                <a:ext cx="259806" cy="145054"/>
              </a:xfrm>
              <a:prstGeom prst="rect">
                <a:avLst/>
              </a:prstGeom>
              <a:grpFill/>
              <a:ln>
                <a:noFill/>
              </a:ln>
              <a:effectLst>
                <a:innerShdw blurRad="12700" dist="889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0" name="Arc 79">
                <a:extLst>
                  <a:ext uri="{FF2B5EF4-FFF2-40B4-BE49-F238E27FC236}">
                    <a16:creationId xmlns:a16="http://schemas.microsoft.com/office/drawing/2014/main" id="{0CEE252C-3F6B-425D-A974-8C322FD62AA8}"/>
                  </a:ext>
                </a:extLst>
              </p:cNvPr>
              <p:cNvSpPr/>
              <p:nvPr/>
            </p:nvSpPr>
            <p:spPr>
              <a:xfrm>
                <a:off x="5805714" y="609691"/>
                <a:ext cx="410553" cy="386869"/>
              </a:xfrm>
              <a:prstGeom prst="arc">
                <a:avLst>
                  <a:gd name="adj1" fmla="val 10604954"/>
                  <a:gd name="adj2" fmla="val 20826104"/>
                </a:avLst>
              </a:prstGeom>
              <a:grpFill/>
              <a:ln w="50800">
                <a:gradFill>
                  <a:gsLst>
                    <a:gs pos="0">
                      <a:schemeClr val="tx1"/>
                    </a:gs>
                    <a:gs pos="46000">
                      <a:schemeClr val="bg1"/>
                    </a:gs>
                    <a:gs pos="83000">
                      <a:schemeClr val="bg1">
                        <a:lumMod val="85000"/>
                      </a:schemeClr>
                    </a:gs>
                    <a:gs pos="100000">
                      <a:schemeClr val="tx1">
                        <a:lumMod val="85000"/>
                        <a:lumOff val="15000"/>
                      </a:schemeClr>
                    </a:gs>
                  </a:gsLst>
                  <a:lin ang="5400000" scaled="1"/>
                </a:gra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69" name="Rectangle 68">
              <a:extLst>
                <a:ext uri="{FF2B5EF4-FFF2-40B4-BE49-F238E27FC236}">
                  <a16:creationId xmlns:a16="http://schemas.microsoft.com/office/drawing/2014/main" id="{A4620A41-830E-412F-B7F4-82B17531460F}"/>
                </a:ext>
              </a:extLst>
            </p:cNvPr>
            <p:cNvSpPr/>
            <p:nvPr/>
          </p:nvSpPr>
          <p:spPr>
            <a:xfrm>
              <a:off x="5635694" y="817487"/>
              <a:ext cx="259806" cy="145054"/>
            </a:xfrm>
            <a:prstGeom prst="rect">
              <a:avLst/>
            </a:prstGeom>
            <a:grpFill/>
            <a:ln>
              <a:noFill/>
            </a:ln>
            <a:effectLst>
              <a:innerShdw blurRad="127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70" name="Rectangle 69">
              <a:extLst>
                <a:ext uri="{FF2B5EF4-FFF2-40B4-BE49-F238E27FC236}">
                  <a16:creationId xmlns:a16="http://schemas.microsoft.com/office/drawing/2014/main" id="{B8C591D4-C50C-4B67-805A-961945693BE6}"/>
                </a:ext>
              </a:extLst>
            </p:cNvPr>
            <p:cNvSpPr/>
            <p:nvPr/>
          </p:nvSpPr>
          <p:spPr>
            <a:xfrm>
              <a:off x="5636493" y="1123923"/>
              <a:ext cx="259806" cy="145054"/>
            </a:xfrm>
            <a:prstGeom prst="rect">
              <a:avLst/>
            </a:prstGeom>
            <a:grpFill/>
            <a:ln>
              <a:noFill/>
            </a:ln>
            <a:effectLst>
              <a:innerShdw blurRad="127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71" name="Rectangle 70">
              <a:extLst>
                <a:ext uri="{FF2B5EF4-FFF2-40B4-BE49-F238E27FC236}">
                  <a16:creationId xmlns:a16="http://schemas.microsoft.com/office/drawing/2014/main" id="{461F08B5-15BF-4C63-B54C-7D2001EDCAD3}"/>
                </a:ext>
              </a:extLst>
            </p:cNvPr>
            <p:cNvSpPr/>
            <p:nvPr/>
          </p:nvSpPr>
          <p:spPr>
            <a:xfrm>
              <a:off x="5633303" y="1440825"/>
              <a:ext cx="259806" cy="145054"/>
            </a:xfrm>
            <a:prstGeom prst="rect">
              <a:avLst/>
            </a:prstGeom>
            <a:grpFill/>
            <a:ln>
              <a:noFill/>
            </a:ln>
            <a:effectLst>
              <a:innerShdw blurRad="127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72" name="Rectangle 71">
              <a:extLst>
                <a:ext uri="{FF2B5EF4-FFF2-40B4-BE49-F238E27FC236}">
                  <a16:creationId xmlns:a16="http://schemas.microsoft.com/office/drawing/2014/main" id="{D12C5631-8C0A-4256-BD3E-88D081A7321B}"/>
                </a:ext>
              </a:extLst>
            </p:cNvPr>
            <p:cNvSpPr/>
            <p:nvPr/>
          </p:nvSpPr>
          <p:spPr>
            <a:xfrm>
              <a:off x="5641689" y="1742385"/>
              <a:ext cx="259806" cy="145054"/>
            </a:xfrm>
            <a:prstGeom prst="rect">
              <a:avLst/>
            </a:prstGeom>
            <a:grpFill/>
            <a:ln>
              <a:noFill/>
            </a:ln>
            <a:effectLst>
              <a:innerShdw blurRad="127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73" name="Rectangle 72">
              <a:extLst>
                <a:ext uri="{FF2B5EF4-FFF2-40B4-BE49-F238E27FC236}">
                  <a16:creationId xmlns:a16="http://schemas.microsoft.com/office/drawing/2014/main" id="{D3030D9B-44CF-4F4E-A86E-18A79322376D}"/>
                </a:ext>
              </a:extLst>
            </p:cNvPr>
            <p:cNvSpPr/>
            <p:nvPr/>
          </p:nvSpPr>
          <p:spPr>
            <a:xfrm>
              <a:off x="5626130" y="2064953"/>
              <a:ext cx="259806" cy="145054"/>
            </a:xfrm>
            <a:prstGeom prst="rect">
              <a:avLst/>
            </a:prstGeom>
            <a:grpFill/>
            <a:ln>
              <a:noFill/>
            </a:ln>
            <a:effectLst>
              <a:innerShdw blurRad="127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74" name="Rectangle 73">
              <a:extLst>
                <a:ext uri="{FF2B5EF4-FFF2-40B4-BE49-F238E27FC236}">
                  <a16:creationId xmlns:a16="http://schemas.microsoft.com/office/drawing/2014/main" id="{0E9F8D11-58D9-4493-A410-DACB43B5E48F}"/>
                </a:ext>
              </a:extLst>
            </p:cNvPr>
            <p:cNvSpPr/>
            <p:nvPr/>
          </p:nvSpPr>
          <p:spPr>
            <a:xfrm>
              <a:off x="5626130" y="2372116"/>
              <a:ext cx="259806" cy="145054"/>
            </a:xfrm>
            <a:prstGeom prst="rect">
              <a:avLst/>
            </a:prstGeom>
            <a:grpFill/>
            <a:ln>
              <a:noFill/>
            </a:ln>
            <a:effectLst>
              <a:innerShdw blurRad="127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75" name="Rectangle 74">
              <a:extLst>
                <a:ext uri="{FF2B5EF4-FFF2-40B4-BE49-F238E27FC236}">
                  <a16:creationId xmlns:a16="http://schemas.microsoft.com/office/drawing/2014/main" id="{880FA994-AF36-4890-A98D-4750B71B3C59}"/>
                </a:ext>
              </a:extLst>
            </p:cNvPr>
            <p:cNvSpPr/>
            <p:nvPr/>
          </p:nvSpPr>
          <p:spPr>
            <a:xfrm>
              <a:off x="5633303" y="2684520"/>
              <a:ext cx="259806" cy="145054"/>
            </a:xfrm>
            <a:prstGeom prst="rect">
              <a:avLst/>
            </a:prstGeom>
            <a:grpFill/>
            <a:ln>
              <a:noFill/>
            </a:ln>
            <a:effectLst>
              <a:innerShdw blurRad="127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76" name="Rectangle 75">
              <a:extLst>
                <a:ext uri="{FF2B5EF4-FFF2-40B4-BE49-F238E27FC236}">
                  <a16:creationId xmlns:a16="http://schemas.microsoft.com/office/drawing/2014/main" id="{9E5C2FB6-992A-4537-B467-2FCB0FDBDB9F}"/>
                </a:ext>
              </a:extLst>
            </p:cNvPr>
            <p:cNvSpPr/>
            <p:nvPr/>
          </p:nvSpPr>
          <p:spPr>
            <a:xfrm>
              <a:off x="5633303" y="2985986"/>
              <a:ext cx="259806" cy="145054"/>
            </a:xfrm>
            <a:prstGeom prst="rect">
              <a:avLst/>
            </a:prstGeom>
            <a:grpFill/>
            <a:ln>
              <a:noFill/>
            </a:ln>
            <a:effectLst>
              <a:innerShdw blurRad="127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77" name="Rectangle 76">
              <a:extLst>
                <a:ext uri="{FF2B5EF4-FFF2-40B4-BE49-F238E27FC236}">
                  <a16:creationId xmlns:a16="http://schemas.microsoft.com/office/drawing/2014/main" id="{73193785-12A4-408F-9E7C-27DDBEAFA7BD}"/>
                </a:ext>
              </a:extLst>
            </p:cNvPr>
            <p:cNvSpPr/>
            <p:nvPr/>
          </p:nvSpPr>
          <p:spPr>
            <a:xfrm>
              <a:off x="5626130" y="3308187"/>
              <a:ext cx="259806" cy="145054"/>
            </a:xfrm>
            <a:prstGeom prst="rect">
              <a:avLst/>
            </a:prstGeom>
            <a:grpFill/>
            <a:ln>
              <a:noFill/>
            </a:ln>
            <a:effectLst>
              <a:innerShdw blurRad="127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38" name="Rectangle 137">
              <a:extLst>
                <a:ext uri="{FF2B5EF4-FFF2-40B4-BE49-F238E27FC236}">
                  <a16:creationId xmlns:a16="http://schemas.microsoft.com/office/drawing/2014/main" id="{FF68EA0C-3323-4279-9322-583E0496C340}"/>
                </a:ext>
              </a:extLst>
            </p:cNvPr>
            <p:cNvSpPr/>
            <p:nvPr/>
          </p:nvSpPr>
          <p:spPr>
            <a:xfrm>
              <a:off x="5618957" y="3615100"/>
              <a:ext cx="259806" cy="145054"/>
            </a:xfrm>
            <a:prstGeom prst="rect">
              <a:avLst/>
            </a:prstGeom>
            <a:grpFill/>
            <a:ln>
              <a:noFill/>
            </a:ln>
            <a:effectLst>
              <a:innerShdw blurRad="127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39" name="Rectangle 138">
              <a:extLst>
                <a:ext uri="{FF2B5EF4-FFF2-40B4-BE49-F238E27FC236}">
                  <a16:creationId xmlns:a16="http://schemas.microsoft.com/office/drawing/2014/main" id="{DA8F7F98-A2C1-4622-86E7-4F2038831BBE}"/>
                </a:ext>
              </a:extLst>
            </p:cNvPr>
            <p:cNvSpPr/>
            <p:nvPr/>
          </p:nvSpPr>
          <p:spPr>
            <a:xfrm>
              <a:off x="5604611" y="3927247"/>
              <a:ext cx="259806" cy="145054"/>
            </a:xfrm>
            <a:prstGeom prst="rect">
              <a:avLst/>
            </a:prstGeom>
            <a:grpFill/>
            <a:ln>
              <a:noFill/>
            </a:ln>
            <a:effectLst>
              <a:innerShdw blurRad="127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40" name="Rectangle 139">
              <a:extLst>
                <a:ext uri="{FF2B5EF4-FFF2-40B4-BE49-F238E27FC236}">
                  <a16:creationId xmlns:a16="http://schemas.microsoft.com/office/drawing/2014/main" id="{0A05E640-BFCE-401E-8E58-B95F9FAC8DFA}"/>
                </a:ext>
              </a:extLst>
            </p:cNvPr>
            <p:cNvSpPr/>
            <p:nvPr/>
          </p:nvSpPr>
          <p:spPr>
            <a:xfrm>
              <a:off x="5611784" y="4239143"/>
              <a:ext cx="259806" cy="145054"/>
            </a:xfrm>
            <a:prstGeom prst="rect">
              <a:avLst/>
            </a:prstGeom>
            <a:grpFill/>
            <a:ln>
              <a:noFill/>
            </a:ln>
            <a:effectLst>
              <a:innerShdw blurRad="127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41" name="Rectangle 140">
              <a:extLst>
                <a:ext uri="{FF2B5EF4-FFF2-40B4-BE49-F238E27FC236}">
                  <a16:creationId xmlns:a16="http://schemas.microsoft.com/office/drawing/2014/main" id="{E054FE0A-3727-4A81-B405-7B2AD3CF46C1}"/>
                </a:ext>
              </a:extLst>
            </p:cNvPr>
            <p:cNvSpPr/>
            <p:nvPr/>
          </p:nvSpPr>
          <p:spPr>
            <a:xfrm>
              <a:off x="5604611" y="4546182"/>
              <a:ext cx="259806" cy="145054"/>
            </a:xfrm>
            <a:prstGeom prst="rect">
              <a:avLst/>
            </a:prstGeom>
            <a:grpFill/>
            <a:ln>
              <a:noFill/>
            </a:ln>
            <a:effectLst>
              <a:innerShdw blurRad="127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42" name="Rectangle 141">
              <a:extLst>
                <a:ext uri="{FF2B5EF4-FFF2-40B4-BE49-F238E27FC236}">
                  <a16:creationId xmlns:a16="http://schemas.microsoft.com/office/drawing/2014/main" id="{181F776C-2AF8-48ED-A45F-6043E45954BF}"/>
                </a:ext>
              </a:extLst>
            </p:cNvPr>
            <p:cNvSpPr/>
            <p:nvPr/>
          </p:nvSpPr>
          <p:spPr>
            <a:xfrm>
              <a:off x="5609779" y="4857467"/>
              <a:ext cx="259806" cy="145054"/>
            </a:xfrm>
            <a:prstGeom prst="rect">
              <a:avLst/>
            </a:prstGeom>
            <a:grpFill/>
            <a:ln>
              <a:noFill/>
            </a:ln>
            <a:effectLst>
              <a:innerShdw blurRad="127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43" name="Rectangle 142">
              <a:extLst>
                <a:ext uri="{FF2B5EF4-FFF2-40B4-BE49-F238E27FC236}">
                  <a16:creationId xmlns:a16="http://schemas.microsoft.com/office/drawing/2014/main" id="{F411B93B-64DC-40ED-8351-A38502F83EC2}"/>
                </a:ext>
              </a:extLst>
            </p:cNvPr>
            <p:cNvSpPr/>
            <p:nvPr/>
          </p:nvSpPr>
          <p:spPr>
            <a:xfrm>
              <a:off x="5618957" y="5171895"/>
              <a:ext cx="259806" cy="145054"/>
            </a:xfrm>
            <a:prstGeom prst="rect">
              <a:avLst/>
            </a:prstGeom>
            <a:grpFill/>
            <a:ln>
              <a:noFill/>
            </a:ln>
            <a:effectLst>
              <a:innerShdw blurRad="127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44" name="Rectangle 143">
              <a:extLst>
                <a:ext uri="{FF2B5EF4-FFF2-40B4-BE49-F238E27FC236}">
                  <a16:creationId xmlns:a16="http://schemas.microsoft.com/office/drawing/2014/main" id="{6D4EF766-AAA1-4FD1-9EB8-BC7CCAF80F4C}"/>
                </a:ext>
              </a:extLst>
            </p:cNvPr>
            <p:cNvSpPr/>
            <p:nvPr/>
          </p:nvSpPr>
          <p:spPr>
            <a:xfrm>
              <a:off x="5611784" y="5503140"/>
              <a:ext cx="259806" cy="145054"/>
            </a:xfrm>
            <a:prstGeom prst="rect">
              <a:avLst/>
            </a:prstGeom>
            <a:grpFill/>
            <a:ln>
              <a:noFill/>
            </a:ln>
            <a:effectLst>
              <a:innerShdw blurRad="127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45" name="Rectangle 144">
              <a:extLst>
                <a:ext uri="{FF2B5EF4-FFF2-40B4-BE49-F238E27FC236}">
                  <a16:creationId xmlns:a16="http://schemas.microsoft.com/office/drawing/2014/main" id="{CA3BC80A-A5C7-4031-AE04-E1DBB065F990}"/>
                </a:ext>
              </a:extLst>
            </p:cNvPr>
            <p:cNvSpPr/>
            <p:nvPr/>
          </p:nvSpPr>
          <p:spPr>
            <a:xfrm>
              <a:off x="5604611" y="5797854"/>
              <a:ext cx="259806" cy="145054"/>
            </a:xfrm>
            <a:prstGeom prst="rect">
              <a:avLst/>
            </a:prstGeom>
            <a:grpFill/>
            <a:ln>
              <a:noFill/>
            </a:ln>
            <a:effectLst>
              <a:innerShdw blurRad="127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46" name="Rectangle 145">
              <a:extLst>
                <a:ext uri="{FF2B5EF4-FFF2-40B4-BE49-F238E27FC236}">
                  <a16:creationId xmlns:a16="http://schemas.microsoft.com/office/drawing/2014/main" id="{B2C4E260-0390-4C3C-B29D-AB4732D5F312}"/>
                </a:ext>
              </a:extLst>
            </p:cNvPr>
            <p:cNvSpPr/>
            <p:nvPr/>
          </p:nvSpPr>
          <p:spPr>
            <a:xfrm>
              <a:off x="5604611" y="6097210"/>
              <a:ext cx="259806" cy="145054"/>
            </a:xfrm>
            <a:prstGeom prst="rect">
              <a:avLst/>
            </a:prstGeom>
            <a:grpFill/>
            <a:ln>
              <a:noFill/>
            </a:ln>
            <a:effectLst>
              <a:innerShdw blurRad="127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47" name="Rectangle 146">
              <a:extLst>
                <a:ext uri="{FF2B5EF4-FFF2-40B4-BE49-F238E27FC236}">
                  <a16:creationId xmlns:a16="http://schemas.microsoft.com/office/drawing/2014/main" id="{9CF30D03-0768-4F4A-876B-4064ADC4B962}"/>
                </a:ext>
              </a:extLst>
            </p:cNvPr>
            <p:cNvSpPr/>
            <p:nvPr/>
          </p:nvSpPr>
          <p:spPr>
            <a:xfrm>
              <a:off x="5611784" y="6412576"/>
              <a:ext cx="259806" cy="145054"/>
            </a:xfrm>
            <a:prstGeom prst="rect">
              <a:avLst/>
            </a:prstGeom>
            <a:grpFill/>
            <a:ln>
              <a:noFill/>
            </a:ln>
            <a:effectLst>
              <a:innerShdw blurRad="127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grpSp>
          <p:nvGrpSpPr>
            <p:cNvPr id="81" name="Group 80">
              <a:extLst>
                <a:ext uri="{FF2B5EF4-FFF2-40B4-BE49-F238E27FC236}">
                  <a16:creationId xmlns:a16="http://schemas.microsoft.com/office/drawing/2014/main" id="{BDE4CAF1-67FB-4A00-A957-F84932EF37EA}"/>
                </a:ext>
              </a:extLst>
            </p:cNvPr>
            <p:cNvGrpSpPr/>
            <p:nvPr/>
          </p:nvGrpSpPr>
          <p:grpSpPr>
            <a:xfrm>
              <a:off x="5805714" y="741596"/>
              <a:ext cx="580573" cy="386869"/>
              <a:chOff x="5805714" y="609691"/>
              <a:chExt cx="580573" cy="386869"/>
            </a:xfrm>
            <a:grpFill/>
          </p:grpSpPr>
          <p:sp>
            <p:nvSpPr>
              <p:cNvPr id="82" name="Rectangle 81">
                <a:extLst>
                  <a:ext uri="{FF2B5EF4-FFF2-40B4-BE49-F238E27FC236}">
                    <a16:creationId xmlns:a16="http://schemas.microsoft.com/office/drawing/2014/main" id="{74C944AF-D50A-425E-A441-BD46E8CB9783}"/>
                  </a:ext>
                </a:extLst>
              </p:cNvPr>
              <p:cNvSpPr/>
              <p:nvPr/>
            </p:nvSpPr>
            <p:spPr>
              <a:xfrm>
                <a:off x="6126481" y="682263"/>
                <a:ext cx="259806" cy="145054"/>
              </a:xfrm>
              <a:prstGeom prst="rect">
                <a:avLst/>
              </a:prstGeom>
              <a:grpFill/>
              <a:ln>
                <a:noFill/>
              </a:ln>
              <a:effectLst>
                <a:innerShdw blurRad="12700" dist="889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3" name="Arc 82">
                <a:extLst>
                  <a:ext uri="{FF2B5EF4-FFF2-40B4-BE49-F238E27FC236}">
                    <a16:creationId xmlns:a16="http://schemas.microsoft.com/office/drawing/2014/main" id="{AE95EC9D-DB78-417E-AF31-C543DE84C1EE}"/>
                  </a:ext>
                </a:extLst>
              </p:cNvPr>
              <p:cNvSpPr/>
              <p:nvPr/>
            </p:nvSpPr>
            <p:spPr>
              <a:xfrm>
                <a:off x="5805714" y="609691"/>
                <a:ext cx="410553" cy="386869"/>
              </a:xfrm>
              <a:prstGeom prst="arc">
                <a:avLst>
                  <a:gd name="adj1" fmla="val 10757576"/>
                  <a:gd name="adj2" fmla="val 20826104"/>
                </a:avLst>
              </a:prstGeom>
              <a:grpFill/>
              <a:ln w="50800">
                <a:gradFill>
                  <a:gsLst>
                    <a:gs pos="0">
                      <a:schemeClr val="tx1"/>
                    </a:gs>
                    <a:gs pos="46000">
                      <a:schemeClr val="bg1"/>
                    </a:gs>
                    <a:gs pos="83000">
                      <a:schemeClr val="bg1">
                        <a:lumMod val="85000"/>
                      </a:schemeClr>
                    </a:gs>
                    <a:gs pos="100000">
                      <a:schemeClr val="tx1">
                        <a:lumMod val="85000"/>
                        <a:lumOff val="15000"/>
                      </a:schemeClr>
                    </a:gs>
                  </a:gsLst>
                  <a:lin ang="5400000" scaled="1"/>
                </a:gra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84" name="Group 83">
              <a:extLst>
                <a:ext uri="{FF2B5EF4-FFF2-40B4-BE49-F238E27FC236}">
                  <a16:creationId xmlns:a16="http://schemas.microsoft.com/office/drawing/2014/main" id="{EC3E0684-8AE8-4214-BF7B-4AAB6B86F600}"/>
                </a:ext>
              </a:extLst>
            </p:cNvPr>
            <p:cNvGrpSpPr/>
            <p:nvPr/>
          </p:nvGrpSpPr>
          <p:grpSpPr>
            <a:xfrm>
              <a:off x="5805714" y="1052619"/>
              <a:ext cx="580573" cy="386869"/>
              <a:chOff x="5805714" y="609691"/>
              <a:chExt cx="580573" cy="386869"/>
            </a:xfrm>
            <a:grpFill/>
          </p:grpSpPr>
          <p:sp>
            <p:nvSpPr>
              <p:cNvPr id="85" name="Rectangle 84">
                <a:extLst>
                  <a:ext uri="{FF2B5EF4-FFF2-40B4-BE49-F238E27FC236}">
                    <a16:creationId xmlns:a16="http://schemas.microsoft.com/office/drawing/2014/main" id="{CF8E04A3-B6B4-4F3C-BB6B-AF9929DDA237}"/>
                  </a:ext>
                </a:extLst>
              </p:cNvPr>
              <p:cNvSpPr/>
              <p:nvPr/>
            </p:nvSpPr>
            <p:spPr>
              <a:xfrm>
                <a:off x="6126481" y="682263"/>
                <a:ext cx="259806" cy="145054"/>
              </a:xfrm>
              <a:prstGeom prst="rect">
                <a:avLst/>
              </a:prstGeom>
              <a:grpFill/>
              <a:ln>
                <a:noFill/>
              </a:ln>
              <a:effectLst>
                <a:innerShdw blurRad="12700" dist="889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6" name="Arc 85">
                <a:extLst>
                  <a:ext uri="{FF2B5EF4-FFF2-40B4-BE49-F238E27FC236}">
                    <a16:creationId xmlns:a16="http://schemas.microsoft.com/office/drawing/2014/main" id="{18A95974-DAB2-4BF8-9192-96278D1744CD}"/>
                  </a:ext>
                </a:extLst>
              </p:cNvPr>
              <p:cNvSpPr/>
              <p:nvPr/>
            </p:nvSpPr>
            <p:spPr>
              <a:xfrm>
                <a:off x="5805714" y="609691"/>
                <a:ext cx="410553" cy="386869"/>
              </a:xfrm>
              <a:prstGeom prst="arc">
                <a:avLst>
                  <a:gd name="adj1" fmla="val 10830485"/>
                  <a:gd name="adj2" fmla="val 20826104"/>
                </a:avLst>
              </a:prstGeom>
              <a:grpFill/>
              <a:ln w="50800">
                <a:gradFill>
                  <a:gsLst>
                    <a:gs pos="0">
                      <a:schemeClr val="tx1"/>
                    </a:gs>
                    <a:gs pos="46000">
                      <a:schemeClr val="bg1"/>
                    </a:gs>
                    <a:gs pos="83000">
                      <a:schemeClr val="bg1">
                        <a:lumMod val="85000"/>
                      </a:schemeClr>
                    </a:gs>
                    <a:gs pos="100000">
                      <a:schemeClr val="tx1">
                        <a:lumMod val="85000"/>
                        <a:lumOff val="15000"/>
                      </a:schemeClr>
                    </a:gs>
                  </a:gsLst>
                  <a:lin ang="5400000" scaled="1"/>
                </a:gra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87" name="Group 86">
              <a:extLst>
                <a:ext uri="{FF2B5EF4-FFF2-40B4-BE49-F238E27FC236}">
                  <a16:creationId xmlns:a16="http://schemas.microsoft.com/office/drawing/2014/main" id="{C97BDBFC-6DCF-4D05-9235-AF24FD08B7BA}"/>
                </a:ext>
              </a:extLst>
            </p:cNvPr>
            <p:cNvGrpSpPr/>
            <p:nvPr/>
          </p:nvGrpSpPr>
          <p:grpSpPr>
            <a:xfrm>
              <a:off x="5805714" y="1363642"/>
              <a:ext cx="580573" cy="386869"/>
              <a:chOff x="5805714" y="609691"/>
              <a:chExt cx="580573" cy="386869"/>
            </a:xfrm>
            <a:grpFill/>
          </p:grpSpPr>
          <p:sp>
            <p:nvSpPr>
              <p:cNvPr id="88" name="Rectangle 87">
                <a:extLst>
                  <a:ext uri="{FF2B5EF4-FFF2-40B4-BE49-F238E27FC236}">
                    <a16:creationId xmlns:a16="http://schemas.microsoft.com/office/drawing/2014/main" id="{4AB8CE96-3DF3-4063-9F27-D4DB07BB75EF}"/>
                  </a:ext>
                </a:extLst>
              </p:cNvPr>
              <p:cNvSpPr/>
              <p:nvPr/>
            </p:nvSpPr>
            <p:spPr>
              <a:xfrm>
                <a:off x="6126481" y="682263"/>
                <a:ext cx="259806" cy="145054"/>
              </a:xfrm>
              <a:prstGeom prst="rect">
                <a:avLst/>
              </a:prstGeom>
              <a:grpFill/>
              <a:ln>
                <a:noFill/>
              </a:ln>
              <a:effectLst>
                <a:innerShdw blurRad="12700" dist="889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9" name="Arc 88">
                <a:extLst>
                  <a:ext uri="{FF2B5EF4-FFF2-40B4-BE49-F238E27FC236}">
                    <a16:creationId xmlns:a16="http://schemas.microsoft.com/office/drawing/2014/main" id="{309BD817-14B6-4AA7-A1F6-6EAEFBC3A86F}"/>
                  </a:ext>
                </a:extLst>
              </p:cNvPr>
              <p:cNvSpPr/>
              <p:nvPr/>
            </p:nvSpPr>
            <p:spPr>
              <a:xfrm>
                <a:off x="5805714" y="609691"/>
                <a:ext cx="410553" cy="386869"/>
              </a:xfrm>
              <a:prstGeom prst="arc">
                <a:avLst>
                  <a:gd name="adj1" fmla="val 10809658"/>
                  <a:gd name="adj2" fmla="val 20826104"/>
                </a:avLst>
              </a:prstGeom>
              <a:grpFill/>
              <a:ln w="50800">
                <a:gradFill>
                  <a:gsLst>
                    <a:gs pos="0">
                      <a:schemeClr val="tx1"/>
                    </a:gs>
                    <a:gs pos="46000">
                      <a:schemeClr val="bg1"/>
                    </a:gs>
                    <a:gs pos="83000">
                      <a:schemeClr val="bg1">
                        <a:lumMod val="85000"/>
                      </a:schemeClr>
                    </a:gs>
                    <a:gs pos="100000">
                      <a:schemeClr val="tx1">
                        <a:lumMod val="85000"/>
                        <a:lumOff val="15000"/>
                      </a:schemeClr>
                    </a:gs>
                  </a:gsLst>
                  <a:lin ang="5400000" scaled="1"/>
                </a:gra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90" name="Group 89">
              <a:extLst>
                <a:ext uri="{FF2B5EF4-FFF2-40B4-BE49-F238E27FC236}">
                  <a16:creationId xmlns:a16="http://schemas.microsoft.com/office/drawing/2014/main" id="{C6951FED-2BD7-4859-B333-5B1CAEF8AB8D}"/>
                </a:ext>
              </a:extLst>
            </p:cNvPr>
            <p:cNvGrpSpPr/>
            <p:nvPr/>
          </p:nvGrpSpPr>
          <p:grpSpPr>
            <a:xfrm>
              <a:off x="5805714" y="1674665"/>
              <a:ext cx="580573" cy="386869"/>
              <a:chOff x="5805714" y="609691"/>
              <a:chExt cx="580573" cy="386869"/>
            </a:xfrm>
            <a:grpFill/>
          </p:grpSpPr>
          <p:sp>
            <p:nvSpPr>
              <p:cNvPr id="91" name="Rectangle 90">
                <a:extLst>
                  <a:ext uri="{FF2B5EF4-FFF2-40B4-BE49-F238E27FC236}">
                    <a16:creationId xmlns:a16="http://schemas.microsoft.com/office/drawing/2014/main" id="{FE30C63D-F045-40E9-8C54-26DA5BDA0F44}"/>
                  </a:ext>
                </a:extLst>
              </p:cNvPr>
              <p:cNvSpPr/>
              <p:nvPr/>
            </p:nvSpPr>
            <p:spPr>
              <a:xfrm>
                <a:off x="6126481" y="682263"/>
                <a:ext cx="259806" cy="145054"/>
              </a:xfrm>
              <a:prstGeom prst="rect">
                <a:avLst/>
              </a:prstGeom>
              <a:grpFill/>
              <a:ln>
                <a:noFill/>
              </a:ln>
              <a:effectLst>
                <a:innerShdw blurRad="12700" dist="889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2" name="Arc 91">
                <a:extLst>
                  <a:ext uri="{FF2B5EF4-FFF2-40B4-BE49-F238E27FC236}">
                    <a16:creationId xmlns:a16="http://schemas.microsoft.com/office/drawing/2014/main" id="{434A2720-2A66-40B1-AC7E-5C244C6E6EB9}"/>
                  </a:ext>
                </a:extLst>
              </p:cNvPr>
              <p:cNvSpPr/>
              <p:nvPr/>
            </p:nvSpPr>
            <p:spPr>
              <a:xfrm>
                <a:off x="5805714" y="609691"/>
                <a:ext cx="410553" cy="386869"/>
              </a:xfrm>
              <a:prstGeom prst="arc">
                <a:avLst>
                  <a:gd name="adj1" fmla="val 10875716"/>
                  <a:gd name="adj2" fmla="val 20826104"/>
                </a:avLst>
              </a:prstGeom>
              <a:grpFill/>
              <a:ln w="50800">
                <a:gradFill>
                  <a:gsLst>
                    <a:gs pos="0">
                      <a:schemeClr val="tx1"/>
                    </a:gs>
                    <a:gs pos="46000">
                      <a:schemeClr val="bg1"/>
                    </a:gs>
                    <a:gs pos="83000">
                      <a:schemeClr val="bg1">
                        <a:lumMod val="85000"/>
                      </a:schemeClr>
                    </a:gs>
                    <a:gs pos="100000">
                      <a:schemeClr val="tx1">
                        <a:lumMod val="85000"/>
                        <a:lumOff val="15000"/>
                      </a:schemeClr>
                    </a:gs>
                  </a:gsLst>
                  <a:lin ang="5400000" scaled="1"/>
                </a:gra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grpSp>
          <p:nvGrpSpPr>
            <p:cNvPr id="93" name="Group 92">
              <a:extLst>
                <a:ext uri="{FF2B5EF4-FFF2-40B4-BE49-F238E27FC236}">
                  <a16:creationId xmlns:a16="http://schemas.microsoft.com/office/drawing/2014/main" id="{3253887B-E245-4C89-84BB-C89576187B4D}"/>
                </a:ext>
              </a:extLst>
            </p:cNvPr>
            <p:cNvGrpSpPr/>
            <p:nvPr/>
          </p:nvGrpSpPr>
          <p:grpSpPr>
            <a:xfrm>
              <a:off x="5805714" y="1985688"/>
              <a:ext cx="580573" cy="386869"/>
              <a:chOff x="5805714" y="609691"/>
              <a:chExt cx="580573" cy="386869"/>
            </a:xfrm>
            <a:grpFill/>
          </p:grpSpPr>
          <p:sp>
            <p:nvSpPr>
              <p:cNvPr id="94" name="Rectangle 93">
                <a:extLst>
                  <a:ext uri="{FF2B5EF4-FFF2-40B4-BE49-F238E27FC236}">
                    <a16:creationId xmlns:a16="http://schemas.microsoft.com/office/drawing/2014/main" id="{C2935527-C9EF-4950-89BB-EB1207B25EAD}"/>
                  </a:ext>
                </a:extLst>
              </p:cNvPr>
              <p:cNvSpPr/>
              <p:nvPr/>
            </p:nvSpPr>
            <p:spPr>
              <a:xfrm>
                <a:off x="6126481" y="682263"/>
                <a:ext cx="259806" cy="145054"/>
              </a:xfrm>
              <a:prstGeom prst="rect">
                <a:avLst/>
              </a:prstGeom>
              <a:grpFill/>
              <a:ln>
                <a:noFill/>
              </a:ln>
              <a:effectLst>
                <a:innerShdw blurRad="12700" dist="889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5" name="Arc 94">
                <a:extLst>
                  <a:ext uri="{FF2B5EF4-FFF2-40B4-BE49-F238E27FC236}">
                    <a16:creationId xmlns:a16="http://schemas.microsoft.com/office/drawing/2014/main" id="{B885AD0D-2A97-4761-A7E2-81AE7730FF98}"/>
                  </a:ext>
                </a:extLst>
              </p:cNvPr>
              <p:cNvSpPr/>
              <p:nvPr/>
            </p:nvSpPr>
            <p:spPr>
              <a:xfrm>
                <a:off x="5805714" y="609691"/>
                <a:ext cx="410553" cy="386869"/>
              </a:xfrm>
              <a:prstGeom prst="arc">
                <a:avLst>
                  <a:gd name="adj1" fmla="val 10782495"/>
                  <a:gd name="adj2" fmla="val 20826104"/>
                </a:avLst>
              </a:prstGeom>
              <a:grpFill/>
              <a:ln w="50800">
                <a:gradFill>
                  <a:gsLst>
                    <a:gs pos="0">
                      <a:schemeClr val="tx1"/>
                    </a:gs>
                    <a:gs pos="46000">
                      <a:schemeClr val="bg1"/>
                    </a:gs>
                    <a:gs pos="83000">
                      <a:schemeClr val="bg1">
                        <a:lumMod val="85000"/>
                      </a:schemeClr>
                    </a:gs>
                    <a:gs pos="100000">
                      <a:schemeClr val="tx1">
                        <a:lumMod val="85000"/>
                        <a:lumOff val="15000"/>
                      </a:schemeClr>
                    </a:gs>
                  </a:gsLst>
                  <a:lin ang="5400000" scaled="1"/>
                </a:gra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96" name="Group 95">
              <a:extLst>
                <a:ext uri="{FF2B5EF4-FFF2-40B4-BE49-F238E27FC236}">
                  <a16:creationId xmlns:a16="http://schemas.microsoft.com/office/drawing/2014/main" id="{B20895E6-FBAD-4249-90F9-43369FD2080F}"/>
                </a:ext>
              </a:extLst>
            </p:cNvPr>
            <p:cNvGrpSpPr/>
            <p:nvPr/>
          </p:nvGrpSpPr>
          <p:grpSpPr>
            <a:xfrm>
              <a:off x="5805714" y="2296711"/>
              <a:ext cx="580573" cy="386869"/>
              <a:chOff x="5805714" y="609691"/>
              <a:chExt cx="580573" cy="386869"/>
            </a:xfrm>
            <a:grpFill/>
          </p:grpSpPr>
          <p:sp>
            <p:nvSpPr>
              <p:cNvPr id="97" name="Rectangle 96">
                <a:extLst>
                  <a:ext uri="{FF2B5EF4-FFF2-40B4-BE49-F238E27FC236}">
                    <a16:creationId xmlns:a16="http://schemas.microsoft.com/office/drawing/2014/main" id="{416F99E9-E132-4AB6-9501-719E390B2951}"/>
                  </a:ext>
                </a:extLst>
              </p:cNvPr>
              <p:cNvSpPr/>
              <p:nvPr/>
            </p:nvSpPr>
            <p:spPr>
              <a:xfrm>
                <a:off x="6126481" y="682263"/>
                <a:ext cx="259806" cy="145054"/>
              </a:xfrm>
              <a:prstGeom prst="rect">
                <a:avLst/>
              </a:prstGeom>
              <a:grpFill/>
              <a:ln>
                <a:noFill/>
              </a:ln>
              <a:effectLst>
                <a:innerShdw blurRad="12700" dist="889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8" name="Arc 97">
                <a:extLst>
                  <a:ext uri="{FF2B5EF4-FFF2-40B4-BE49-F238E27FC236}">
                    <a16:creationId xmlns:a16="http://schemas.microsoft.com/office/drawing/2014/main" id="{7BF41422-E1EF-4A49-906D-7C9E43200378}"/>
                  </a:ext>
                </a:extLst>
              </p:cNvPr>
              <p:cNvSpPr/>
              <p:nvPr/>
            </p:nvSpPr>
            <p:spPr>
              <a:xfrm>
                <a:off x="5805714" y="609691"/>
                <a:ext cx="410553" cy="386869"/>
              </a:xfrm>
              <a:prstGeom prst="arc">
                <a:avLst>
                  <a:gd name="adj1" fmla="val 10837911"/>
                  <a:gd name="adj2" fmla="val 20826104"/>
                </a:avLst>
              </a:prstGeom>
              <a:grpFill/>
              <a:ln w="50800">
                <a:gradFill>
                  <a:gsLst>
                    <a:gs pos="0">
                      <a:schemeClr val="tx1"/>
                    </a:gs>
                    <a:gs pos="46000">
                      <a:schemeClr val="bg1"/>
                    </a:gs>
                    <a:gs pos="83000">
                      <a:schemeClr val="bg1">
                        <a:lumMod val="85000"/>
                      </a:schemeClr>
                    </a:gs>
                    <a:gs pos="100000">
                      <a:schemeClr val="tx1">
                        <a:lumMod val="85000"/>
                        <a:lumOff val="15000"/>
                      </a:schemeClr>
                    </a:gs>
                  </a:gsLst>
                  <a:lin ang="5400000" scaled="1"/>
                </a:gra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99" name="Group 98">
              <a:extLst>
                <a:ext uri="{FF2B5EF4-FFF2-40B4-BE49-F238E27FC236}">
                  <a16:creationId xmlns:a16="http://schemas.microsoft.com/office/drawing/2014/main" id="{3A6C8FCE-3906-4A51-8C51-53A21458A79D}"/>
                </a:ext>
              </a:extLst>
            </p:cNvPr>
            <p:cNvGrpSpPr/>
            <p:nvPr/>
          </p:nvGrpSpPr>
          <p:grpSpPr>
            <a:xfrm>
              <a:off x="5805714" y="2607734"/>
              <a:ext cx="580573" cy="386869"/>
              <a:chOff x="5805714" y="609691"/>
              <a:chExt cx="580573" cy="386869"/>
            </a:xfrm>
            <a:grpFill/>
          </p:grpSpPr>
          <p:sp>
            <p:nvSpPr>
              <p:cNvPr id="100" name="Rectangle 99">
                <a:extLst>
                  <a:ext uri="{FF2B5EF4-FFF2-40B4-BE49-F238E27FC236}">
                    <a16:creationId xmlns:a16="http://schemas.microsoft.com/office/drawing/2014/main" id="{01B7306C-C82A-4CBC-8810-B196E2B85FD9}"/>
                  </a:ext>
                </a:extLst>
              </p:cNvPr>
              <p:cNvSpPr/>
              <p:nvPr/>
            </p:nvSpPr>
            <p:spPr>
              <a:xfrm>
                <a:off x="6126481" y="682263"/>
                <a:ext cx="259806" cy="145054"/>
              </a:xfrm>
              <a:prstGeom prst="rect">
                <a:avLst/>
              </a:prstGeom>
              <a:grpFill/>
              <a:ln>
                <a:noFill/>
              </a:ln>
              <a:effectLst>
                <a:innerShdw blurRad="12700" dist="889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1" name="Arc 100">
                <a:extLst>
                  <a:ext uri="{FF2B5EF4-FFF2-40B4-BE49-F238E27FC236}">
                    <a16:creationId xmlns:a16="http://schemas.microsoft.com/office/drawing/2014/main" id="{4309EB4B-A1C1-41B8-9E71-43E4632DE81A}"/>
                  </a:ext>
                </a:extLst>
              </p:cNvPr>
              <p:cNvSpPr/>
              <p:nvPr/>
            </p:nvSpPr>
            <p:spPr>
              <a:xfrm>
                <a:off x="5805714" y="609691"/>
                <a:ext cx="410553" cy="386869"/>
              </a:xfrm>
              <a:prstGeom prst="arc">
                <a:avLst>
                  <a:gd name="adj1" fmla="val 10817170"/>
                  <a:gd name="adj2" fmla="val 20826104"/>
                </a:avLst>
              </a:prstGeom>
              <a:grpFill/>
              <a:ln w="50800">
                <a:gradFill>
                  <a:gsLst>
                    <a:gs pos="0">
                      <a:schemeClr val="tx1"/>
                    </a:gs>
                    <a:gs pos="46000">
                      <a:schemeClr val="bg1"/>
                    </a:gs>
                    <a:gs pos="83000">
                      <a:schemeClr val="bg1">
                        <a:lumMod val="85000"/>
                      </a:schemeClr>
                    </a:gs>
                    <a:gs pos="100000">
                      <a:schemeClr val="tx1">
                        <a:lumMod val="85000"/>
                        <a:lumOff val="15000"/>
                      </a:schemeClr>
                    </a:gs>
                  </a:gsLst>
                  <a:lin ang="5400000" scaled="1"/>
                </a:gra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02" name="Group 101">
              <a:extLst>
                <a:ext uri="{FF2B5EF4-FFF2-40B4-BE49-F238E27FC236}">
                  <a16:creationId xmlns:a16="http://schemas.microsoft.com/office/drawing/2014/main" id="{C74B4894-B5D2-4362-964C-D4DC0546060A}"/>
                </a:ext>
              </a:extLst>
            </p:cNvPr>
            <p:cNvGrpSpPr/>
            <p:nvPr/>
          </p:nvGrpSpPr>
          <p:grpSpPr>
            <a:xfrm>
              <a:off x="5805714" y="2918757"/>
              <a:ext cx="580573" cy="386869"/>
              <a:chOff x="5805714" y="609691"/>
              <a:chExt cx="580573" cy="386869"/>
            </a:xfrm>
            <a:grpFill/>
          </p:grpSpPr>
          <p:sp>
            <p:nvSpPr>
              <p:cNvPr id="103" name="Rectangle 102">
                <a:extLst>
                  <a:ext uri="{FF2B5EF4-FFF2-40B4-BE49-F238E27FC236}">
                    <a16:creationId xmlns:a16="http://schemas.microsoft.com/office/drawing/2014/main" id="{DA95D981-4D5B-4F4F-8A82-69838938508F}"/>
                  </a:ext>
                </a:extLst>
              </p:cNvPr>
              <p:cNvSpPr/>
              <p:nvPr/>
            </p:nvSpPr>
            <p:spPr>
              <a:xfrm>
                <a:off x="6126481" y="682263"/>
                <a:ext cx="259806" cy="145054"/>
              </a:xfrm>
              <a:prstGeom prst="rect">
                <a:avLst/>
              </a:prstGeom>
              <a:grpFill/>
              <a:ln>
                <a:noFill/>
              </a:ln>
              <a:effectLst>
                <a:innerShdw blurRad="12700" dist="889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4" name="Arc 103">
                <a:extLst>
                  <a:ext uri="{FF2B5EF4-FFF2-40B4-BE49-F238E27FC236}">
                    <a16:creationId xmlns:a16="http://schemas.microsoft.com/office/drawing/2014/main" id="{E4822634-A39A-4B0D-8399-883328FCA1EE}"/>
                  </a:ext>
                </a:extLst>
              </p:cNvPr>
              <p:cNvSpPr/>
              <p:nvPr/>
            </p:nvSpPr>
            <p:spPr>
              <a:xfrm>
                <a:off x="5805714" y="609691"/>
                <a:ext cx="410553" cy="386869"/>
              </a:xfrm>
              <a:prstGeom prst="arc">
                <a:avLst>
                  <a:gd name="adj1" fmla="val 11220475"/>
                  <a:gd name="adj2" fmla="val 20826104"/>
                </a:avLst>
              </a:prstGeom>
              <a:grpFill/>
              <a:ln w="50800">
                <a:gradFill>
                  <a:gsLst>
                    <a:gs pos="0">
                      <a:schemeClr val="tx1"/>
                    </a:gs>
                    <a:gs pos="46000">
                      <a:schemeClr val="bg1"/>
                    </a:gs>
                    <a:gs pos="83000">
                      <a:schemeClr val="bg1">
                        <a:lumMod val="85000"/>
                      </a:schemeClr>
                    </a:gs>
                    <a:gs pos="100000">
                      <a:schemeClr val="tx1">
                        <a:lumMod val="85000"/>
                        <a:lumOff val="15000"/>
                      </a:schemeClr>
                    </a:gs>
                  </a:gsLst>
                  <a:lin ang="5400000" scaled="1"/>
                </a:gra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05" name="Group 104">
              <a:extLst>
                <a:ext uri="{FF2B5EF4-FFF2-40B4-BE49-F238E27FC236}">
                  <a16:creationId xmlns:a16="http://schemas.microsoft.com/office/drawing/2014/main" id="{AC0C8900-7AAE-4DAD-9853-250BA8E46217}"/>
                </a:ext>
              </a:extLst>
            </p:cNvPr>
            <p:cNvGrpSpPr/>
            <p:nvPr/>
          </p:nvGrpSpPr>
          <p:grpSpPr>
            <a:xfrm>
              <a:off x="5805714" y="3229780"/>
              <a:ext cx="580573" cy="386869"/>
              <a:chOff x="5805714" y="609691"/>
              <a:chExt cx="580573" cy="386869"/>
            </a:xfrm>
            <a:grpFill/>
          </p:grpSpPr>
          <p:sp>
            <p:nvSpPr>
              <p:cNvPr id="106" name="Rectangle 105">
                <a:extLst>
                  <a:ext uri="{FF2B5EF4-FFF2-40B4-BE49-F238E27FC236}">
                    <a16:creationId xmlns:a16="http://schemas.microsoft.com/office/drawing/2014/main" id="{8F16C3F5-5111-4385-95DB-684995C5DA9E}"/>
                  </a:ext>
                </a:extLst>
              </p:cNvPr>
              <p:cNvSpPr/>
              <p:nvPr/>
            </p:nvSpPr>
            <p:spPr>
              <a:xfrm>
                <a:off x="6126481" y="682263"/>
                <a:ext cx="259806" cy="145054"/>
              </a:xfrm>
              <a:prstGeom prst="rect">
                <a:avLst/>
              </a:prstGeom>
              <a:grpFill/>
              <a:ln>
                <a:noFill/>
              </a:ln>
              <a:effectLst>
                <a:innerShdw blurRad="12700" dist="889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7" name="Arc 106">
                <a:extLst>
                  <a:ext uri="{FF2B5EF4-FFF2-40B4-BE49-F238E27FC236}">
                    <a16:creationId xmlns:a16="http://schemas.microsoft.com/office/drawing/2014/main" id="{C8E4EC42-A513-472E-AE69-66EF8F71937C}"/>
                  </a:ext>
                </a:extLst>
              </p:cNvPr>
              <p:cNvSpPr/>
              <p:nvPr/>
            </p:nvSpPr>
            <p:spPr>
              <a:xfrm>
                <a:off x="5805714" y="609691"/>
                <a:ext cx="410553" cy="386869"/>
              </a:xfrm>
              <a:prstGeom prst="arc">
                <a:avLst>
                  <a:gd name="adj1" fmla="val 10648007"/>
                  <a:gd name="adj2" fmla="val 20826104"/>
                </a:avLst>
              </a:prstGeom>
              <a:grpFill/>
              <a:ln w="50800">
                <a:gradFill>
                  <a:gsLst>
                    <a:gs pos="0">
                      <a:schemeClr val="tx1"/>
                    </a:gs>
                    <a:gs pos="46000">
                      <a:schemeClr val="bg1"/>
                    </a:gs>
                    <a:gs pos="83000">
                      <a:schemeClr val="bg1">
                        <a:lumMod val="85000"/>
                      </a:schemeClr>
                    </a:gs>
                    <a:gs pos="100000">
                      <a:schemeClr val="tx1">
                        <a:lumMod val="85000"/>
                        <a:lumOff val="15000"/>
                      </a:schemeClr>
                    </a:gs>
                  </a:gsLst>
                  <a:lin ang="5400000" scaled="1"/>
                </a:gra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08" name="Group 107">
              <a:extLst>
                <a:ext uri="{FF2B5EF4-FFF2-40B4-BE49-F238E27FC236}">
                  <a16:creationId xmlns:a16="http://schemas.microsoft.com/office/drawing/2014/main" id="{B9DF2A69-06AC-4DC9-B6C7-9A1B9D012585}"/>
                </a:ext>
              </a:extLst>
            </p:cNvPr>
            <p:cNvGrpSpPr/>
            <p:nvPr/>
          </p:nvGrpSpPr>
          <p:grpSpPr>
            <a:xfrm>
              <a:off x="5805714" y="3540803"/>
              <a:ext cx="580573" cy="386869"/>
              <a:chOff x="5805714" y="609691"/>
              <a:chExt cx="580573" cy="386869"/>
            </a:xfrm>
            <a:grpFill/>
          </p:grpSpPr>
          <p:sp>
            <p:nvSpPr>
              <p:cNvPr id="109" name="Rectangle 108">
                <a:extLst>
                  <a:ext uri="{FF2B5EF4-FFF2-40B4-BE49-F238E27FC236}">
                    <a16:creationId xmlns:a16="http://schemas.microsoft.com/office/drawing/2014/main" id="{66D59475-186E-4F7A-A501-ABEDCC08DC98}"/>
                  </a:ext>
                </a:extLst>
              </p:cNvPr>
              <p:cNvSpPr/>
              <p:nvPr/>
            </p:nvSpPr>
            <p:spPr>
              <a:xfrm>
                <a:off x="6126481" y="682263"/>
                <a:ext cx="259806" cy="145054"/>
              </a:xfrm>
              <a:prstGeom prst="rect">
                <a:avLst/>
              </a:prstGeom>
              <a:grpFill/>
              <a:ln>
                <a:noFill/>
              </a:ln>
              <a:effectLst>
                <a:innerShdw blurRad="12700" dist="889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0" name="Arc 109">
                <a:extLst>
                  <a:ext uri="{FF2B5EF4-FFF2-40B4-BE49-F238E27FC236}">
                    <a16:creationId xmlns:a16="http://schemas.microsoft.com/office/drawing/2014/main" id="{55C929AA-C5D4-4A29-94FC-BF99C03F9430}"/>
                  </a:ext>
                </a:extLst>
              </p:cNvPr>
              <p:cNvSpPr/>
              <p:nvPr/>
            </p:nvSpPr>
            <p:spPr>
              <a:xfrm>
                <a:off x="5805714" y="609691"/>
                <a:ext cx="410553" cy="386869"/>
              </a:xfrm>
              <a:prstGeom prst="arc">
                <a:avLst>
                  <a:gd name="adj1" fmla="val 10901467"/>
                  <a:gd name="adj2" fmla="val 20826104"/>
                </a:avLst>
              </a:prstGeom>
              <a:grpFill/>
              <a:ln w="50800">
                <a:gradFill>
                  <a:gsLst>
                    <a:gs pos="0">
                      <a:schemeClr val="tx1"/>
                    </a:gs>
                    <a:gs pos="46000">
                      <a:schemeClr val="bg1"/>
                    </a:gs>
                    <a:gs pos="83000">
                      <a:schemeClr val="bg1">
                        <a:lumMod val="85000"/>
                      </a:schemeClr>
                    </a:gs>
                    <a:gs pos="100000">
                      <a:schemeClr val="tx1">
                        <a:lumMod val="85000"/>
                        <a:lumOff val="15000"/>
                      </a:schemeClr>
                    </a:gs>
                  </a:gsLst>
                  <a:lin ang="5400000" scaled="1"/>
                </a:gra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11" name="Group 110">
              <a:extLst>
                <a:ext uri="{FF2B5EF4-FFF2-40B4-BE49-F238E27FC236}">
                  <a16:creationId xmlns:a16="http://schemas.microsoft.com/office/drawing/2014/main" id="{26F5DDE8-77F1-4A19-9A73-FA16AD387091}"/>
                </a:ext>
              </a:extLst>
            </p:cNvPr>
            <p:cNvGrpSpPr/>
            <p:nvPr/>
          </p:nvGrpSpPr>
          <p:grpSpPr>
            <a:xfrm>
              <a:off x="5805714" y="3851826"/>
              <a:ext cx="580573" cy="386869"/>
              <a:chOff x="5805714" y="609691"/>
              <a:chExt cx="580573" cy="386869"/>
            </a:xfrm>
            <a:grpFill/>
          </p:grpSpPr>
          <p:sp>
            <p:nvSpPr>
              <p:cNvPr id="112" name="Rectangle 111">
                <a:extLst>
                  <a:ext uri="{FF2B5EF4-FFF2-40B4-BE49-F238E27FC236}">
                    <a16:creationId xmlns:a16="http://schemas.microsoft.com/office/drawing/2014/main" id="{3975D25C-1E30-46E2-BA99-3037ADE31704}"/>
                  </a:ext>
                </a:extLst>
              </p:cNvPr>
              <p:cNvSpPr/>
              <p:nvPr/>
            </p:nvSpPr>
            <p:spPr>
              <a:xfrm>
                <a:off x="6126481" y="682263"/>
                <a:ext cx="259806" cy="145054"/>
              </a:xfrm>
              <a:prstGeom prst="rect">
                <a:avLst/>
              </a:prstGeom>
              <a:grpFill/>
              <a:ln>
                <a:noFill/>
              </a:ln>
              <a:effectLst>
                <a:innerShdw blurRad="12700" dist="889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3" name="Arc 112">
                <a:extLst>
                  <a:ext uri="{FF2B5EF4-FFF2-40B4-BE49-F238E27FC236}">
                    <a16:creationId xmlns:a16="http://schemas.microsoft.com/office/drawing/2014/main" id="{5489E9B8-DC06-4350-B467-61A9DA0B02A7}"/>
                  </a:ext>
                </a:extLst>
              </p:cNvPr>
              <p:cNvSpPr/>
              <p:nvPr/>
            </p:nvSpPr>
            <p:spPr>
              <a:xfrm>
                <a:off x="5805714" y="609691"/>
                <a:ext cx="410553" cy="386869"/>
              </a:xfrm>
              <a:prstGeom prst="arc">
                <a:avLst>
                  <a:gd name="adj1" fmla="val 11023282"/>
                  <a:gd name="adj2" fmla="val 20826104"/>
                </a:avLst>
              </a:prstGeom>
              <a:grpFill/>
              <a:ln w="50800">
                <a:gradFill>
                  <a:gsLst>
                    <a:gs pos="0">
                      <a:schemeClr val="tx1"/>
                    </a:gs>
                    <a:gs pos="46000">
                      <a:schemeClr val="bg1"/>
                    </a:gs>
                    <a:gs pos="83000">
                      <a:schemeClr val="bg1">
                        <a:lumMod val="85000"/>
                      </a:schemeClr>
                    </a:gs>
                    <a:gs pos="100000">
                      <a:schemeClr val="tx1">
                        <a:lumMod val="85000"/>
                        <a:lumOff val="15000"/>
                      </a:schemeClr>
                    </a:gs>
                  </a:gsLst>
                  <a:lin ang="5400000" scaled="1"/>
                </a:gra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14" name="Group 113">
              <a:extLst>
                <a:ext uri="{FF2B5EF4-FFF2-40B4-BE49-F238E27FC236}">
                  <a16:creationId xmlns:a16="http://schemas.microsoft.com/office/drawing/2014/main" id="{0375CE18-5EC1-4881-8142-DC1BC91AD094}"/>
                </a:ext>
              </a:extLst>
            </p:cNvPr>
            <p:cNvGrpSpPr/>
            <p:nvPr/>
          </p:nvGrpSpPr>
          <p:grpSpPr>
            <a:xfrm>
              <a:off x="5805714" y="4162849"/>
              <a:ext cx="580573" cy="386869"/>
              <a:chOff x="5805714" y="609691"/>
              <a:chExt cx="580573" cy="386869"/>
            </a:xfrm>
            <a:grpFill/>
          </p:grpSpPr>
          <p:sp>
            <p:nvSpPr>
              <p:cNvPr id="115" name="Rectangle 114">
                <a:extLst>
                  <a:ext uri="{FF2B5EF4-FFF2-40B4-BE49-F238E27FC236}">
                    <a16:creationId xmlns:a16="http://schemas.microsoft.com/office/drawing/2014/main" id="{10A76D25-919A-40D9-9554-EFE2D3956BE4}"/>
                  </a:ext>
                </a:extLst>
              </p:cNvPr>
              <p:cNvSpPr/>
              <p:nvPr/>
            </p:nvSpPr>
            <p:spPr>
              <a:xfrm>
                <a:off x="6126481" y="682263"/>
                <a:ext cx="259806" cy="145054"/>
              </a:xfrm>
              <a:prstGeom prst="rect">
                <a:avLst/>
              </a:prstGeom>
              <a:grpFill/>
              <a:ln>
                <a:noFill/>
              </a:ln>
              <a:effectLst>
                <a:innerShdw blurRad="12700" dist="889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6" name="Arc 115">
                <a:extLst>
                  <a:ext uri="{FF2B5EF4-FFF2-40B4-BE49-F238E27FC236}">
                    <a16:creationId xmlns:a16="http://schemas.microsoft.com/office/drawing/2014/main" id="{F541D253-66CC-4C59-909C-302800ABEEFC}"/>
                  </a:ext>
                </a:extLst>
              </p:cNvPr>
              <p:cNvSpPr/>
              <p:nvPr/>
            </p:nvSpPr>
            <p:spPr>
              <a:xfrm>
                <a:off x="5805714" y="609691"/>
                <a:ext cx="410553" cy="386869"/>
              </a:xfrm>
              <a:prstGeom prst="arc">
                <a:avLst>
                  <a:gd name="adj1" fmla="val 11168103"/>
                  <a:gd name="adj2" fmla="val 20826104"/>
                </a:avLst>
              </a:prstGeom>
              <a:grpFill/>
              <a:ln w="50800">
                <a:gradFill>
                  <a:gsLst>
                    <a:gs pos="0">
                      <a:schemeClr val="tx1"/>
                    </a:gs>
                    <a:gs pos="46000">
                      <a:schemeClr val="bg1"/>
                    </a:gs>
                    <a:gs pos="83000">
                      <a:schemeClr val="bg1">
                        <a:lumMod val="85000"/>
                      </a:schemeClr>
                    </a:gs>
                    <a:gs pos="100000">
                      <a:schemeClr val="tx1">
                        <a:lumMod val="85000"/>
                        <a:lumOff val="15000"/>
                      </a:schemeClr>
                    </a:gs>
                  </a:gsLst>
                  <a:lin ang="5400000" scaled="1"/>
                </a:gra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17" name="Group 116">
              <a:extLst>
                <a:ext uri="{FF2B5EF4-FFF2-40B4-BE49-F238E27FC236}">
                  <a16:creationId xmlns:a16="http://schemas.microsoft.com/office/drawing/2014/main" id="{D86A99F9-8CBA-4BBB-88F7-14582E27C64C}"/>
                </a:ext>
              </a:extLst>
            </p:cNvPr>
            <p:cNvGrpSpPr/>
            <p:nvPr/>
          </p:nvGrpSpPr>
          <p:grpSpPr>
            <a:xfrm>
              <a:off x="5805714" y="4473872"/>
              <a:ext cx="580573" cy="386869"/>
              <a:chOff x="5805714" y="609691"/>
              <a:chExt cx="580573" cy="386869"/>
            </a:xfrm>
            <a:grpFill/>
          </p:grpSpPr>
          <p:sp>
            <p:nvSpPr>
              <p:cNvPr id="118" name="Rectangle 117">
                <a:extLst>
                  <a:ext uri="{FF2B5EF4-FFF2-40B4-BE49-F238E27FC236}">
                    <a16:creationId xmlns:a16="http://schemas.microsoft.com/office/drawing/2014/main" id="{16259704-CA38-4525-8489-D1FECD12BDBC}"/>
                  </a:ext>
                </a:extLst>
              </p:cNvPr>
              <p:cNvSpPr/>
              <p:nvPr/>
            </p:nvSpPr>
            <p:spPr>
              <a:xfrm>
                <a:off x="6126481" y="682263"/>
                <a:ext cx="259806" cy="145054"/>
              </a:xfrm>
              <a:prstGeom prst="rect">
                <a:avLst/>
              </a:prstGeom>
              <a:grpFill/>
              <a:ln>
                <a:noFill/>
              </a:ln>
              <a:effectLst>
                <a:innerShdw blurRad="12700" dist="889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9" name="Arc 118">
                <a:extLst>
                  <a:ext uri="{FF2B5EF4-FFF2-40B4-BE49-F238E27FC236}">
                    <a16:creationId xmlns:a16="http://schemas.microsoft.com/office/drawing/2014/main" id="{40F4FCA1-5992-49D0-8CE6-8488CF6BAF04}"/>
                  </a:ext>
                </a:extLst>
              </p:cNvPr>
              <p:cNvSpPr/>
              <p:nvPr/>
            </p:nvSpPr>
            <p:spPr>
              <a:xfrm>
                <a:off x="5805714" y="609691"/>
                <a:ext cx="410553" cy="386869"/>
              </a:xfrm>
              <a:prstGeom prst="arc">
                <a:avLst>
                  <a:gd name="adj1" fmla="val 11188676"/>
                  <a:gd name="adj2" fmla="val 20826104"/>
                </a:avLst>
              </a:prstGeom>
              <a:grpFill/>
              <a:ln w="50800">
                <a:gradFill>
                  <a:gsLst>
                    <a:gs pos="0">
                      <a:schemeClr val="tx1"/>
                    </a:gs>
                    <a:gs pos="46000">
                      <a:schemeClr val="bg1"/>
                    </a:gs>
                    <a:gs pos="83000">
                      <a:schemeClr val="bg1">
                        <a:lumMod val="85000"/>
                      </a:schemeClr>
                    </a:gs>
                    <a:gs pos="100000">
                      <a:schemeClr val="tx1">
                        <a:lumMod val="85000"/>
                        <a:lumOff val="15000"/>
                      </a:schemeClr>
                    </a:gs>
                  </a:gsLst>
                  <a:lin ang="5400000" scaled="1"/>
                </a:gra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20" name="Group 119">
              <a:extLst>
                <a:ext uri="{FF2B5EF4-FFF2-40B4-BE49-F238E27FC236}">
                  <a16:creationId xmlns:a16="http://schemas.microsoft.com/office/drawing/2014/main" id="{F5C59377-7214-4209-BA16-86D5D1DAE2B0}"/>
                </a:ext>
              </a:extLst>
            </p:cNvPr>
            <p:cNvGrpSpPr/>
            <p:nvPr/>
          </p:nvGrpSpPr>
          <p:grpSpPr>
            <a:xfrm>
              <a:off x="5805714" y="4784895"/>
              <a:ext cx="580573" cy="386869"/>
              <a:chOff x="5805714" y="609691"/>
              <a:chExt cx="580573" cy="386869"/>
            </a:xfrm>
            <a:grpFill/>
          </p:grpSpPr>
          <p:sp>
            <p:nvSpPr>
              <p:cNvPr id="121" name="Rectangle 120">
                <a:extLst>
                  <a:ext uri="{FF2B5EF4-FFF2-40B4-BE49-F238E27FC236}">
                    <a16:creationId xmlns:a16="http://schemas.microsoft.com/office/drawing/2014/main" id="{959A5D35-C7AE-458F-BBB5-71CD3A3F97F8}"/>
                  </a:ext>
                </a:extLst>
              </p:cNvPr>
              <p:cNvSpPr/>
              <p:nvPr/>
            </p:nvSpPr>
            <p:spPr>
              <a:xfrm>
                <a:off x="6126481" y="682263"/>
                <a:ext cx="259806" cy="145054"/>
              </a:xfrm>
              <a:prstGeom prst="rect">
                <a:avLst/>
              </a:prstGeom>
              <a:grpFill/>
              <a:ln>
                <a:noFill/>
              </a:ln>
              <a:effectLst>
                <a:innerShdw blurRad="12700" dist="889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2" name="Arc 121">
                <a:extLst>
                  <a:ext uri="{FF2B5EF4-FFF2-40B4-BE49-F238E27FC236}">
                    <a16:creationId xmlns:a16="http://schemas.microsoft.com/office/drawing/2014/main" id="{F490A229-65A6-4DFF-870F-4B92A114A66A}"/>
                  </a:ext>
                </a:extLst>
              </p:cNvPr>
              <p:cNvSpPr/>
              <p:nvPr/>
            </p:nvSpPr>
            <p:spPr>
              <a:xfrm>
                <a:off x="5805714" y="609691"/>
                <a:ext cx="410553" cy="386869"/>
              </a:xfrm>
              <a:prstGeom prst="arc">
                <a:avLst>
                  <a:gd name="adj1" fmla="val 11146438"/>
                  <a:gd name="adj2" fmla="val 20826104"/>
                </a:avLst>
              </a:prstGeom>
              <a:grpFill/>
              <a:ln w="50800">
                <a:gradFill>
                  <a:gsLst>
                    <a:gs pos="0">
                      <a:schemeClr val="tx1"/>
                    </a:gs>
                    <a:gs pos="46000">
                      <a:schemeClr val="bg1"/>
                    </a:gs>
                    <a:gs pos="83000">
                      <a:schemeClr val="bg1">
                        <a:lumMod val="85000"/>
                      </a:schemeClr>
                    </a:gs>
                    <a:gs pos="100000">
                      <a:schemeClr val="tx1">
                        <a:lumMod val="85000"/>
                        <a:lumOff val="15000"/>
                      </a:schemeClr>
                    </a:gs>
                  </a:gsLst>
                  <a:lin ang="5400000" scaled="1"/>
                </a:gra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23" name="Group 122">
              <a:extLst>
                <a:ext uri="{FF2B5EF4-FFF2-40B4-BE49-F238E27FC236}">
                  <a16:creationId xmlns:a16="http://schemas.microsoft.com/office/drawing/2014/main" id="{9EC6FFFF-2006-4366-8566-0113AD9F036A}"/>
                </a:ext>
              </a:extLst>
            </p:cNvPr>
            <p:cNvGrpSpPr/>
            <p:nvPr/>
          </p:nvGrpSpPr>
          <p:grpSpPr>
            <a:xfrm>
              <a:off x="5805714" y="5095918"/>
              <a:ext cx="580573" cy="386869"/>
              <a:chOff x="5805714" y="609691"/>
              <a:chExt cx="580573" cy="386869"/>
            </a:xfrm>
            <a:grpFill/>
          </p:grpSpPr>
          <p:sp>
            <p:nvSpPr>
              <p:cNvPr id="124" name="Rectangle 123">
                <a:extLst>
                  <a:ext uri="{FF2B5EF4-FFF2-40B4-BE49-F238E27FC236}">
                    <a16:creationId xmlns:a16="http://schemas.microsoft.com/office/drawing/2014/main" id="{595E399E-0521-4D5B-914F-29C3ADDF2B72}"/>
                  </a:ext>
                </a:extLst>
              </p:cNvPr>
              <p:cNvSpPr/>
              <p:nvPr/>
            </p:nvSpPr>
            <p:spPr>
              <a:xfrm>
                <a:off x="6126481" y="682263"/>
                <a:ext cx="259806" cy="145054"/>
              </a:xfrm>
              <a:prstGeom prst="rect">
                <a:avLst/>
              </a:prstGeom>
              <a:grpFill/>
              <a:ln>
                <a:noFill/>
              </a:ln>
              <a:effectLst>
                <a:innerShdw blurRad="12700" dist="889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5" name="Arc 124">
                <a:extLst>
                  <a:ext uri="{FF2B5EF4-FFF2-40B4-BE49-F238E27FC236}">
                    <a16:creationId xmlns:a16="http://schemas.microsoft.com/office/drawing/2014/main" id="{14739334-2472-4756-B880-7780C40DA407}"/>
                  </a:ext>
                </a:extLst>
              </p:cNvPr>
              <p:cNvSpPr/>
              <p:nvPr/>
            </p:nvSpPr>
            <p:spPr>
              <a:xfrm>
                <a:off x="5805714" y="609691"/>
                <a:ext cx="410553" cy="386869"/>
              </a:xfrm>
              <a:prstGeom prst="arc">
                <a:avLst>
                  <a:gd name="adj1" fmla="val 11122511"/>
                  <a:gd name="adj2" fmla="val 20826104"/>
                </a:avLst>
              </a:prstGeom>
              <a:grpFill/>
              <a:ln w="50800">
                <a:gradFill>
                  <a:gsLst>
                    <a:gs pos="0">
                      <a:schemeClr val="tx1"/>
                    </a:gs>
                    <a:gs pos="46000">
                      <a:schemeClr val="bg1"/>
                    </a:gs>
                    <a:gs pos="83000">
                      <a:schemeClr val="bg1">
                        <a:lumMod val="85000"/>
                      </a:schemeClr>
                    </a:gs>
                    <a:gs pos="100000">
                      <a:schemeClr val="tx1">
                        <a:lumMod val="85000"/>
                        <a:lumOff val="15000"/>
                      </a:schemeClr>
                    </a:gs>
                  </a:gsLst>
                  <a:lin ang="5400000" scaled="1"/>
                </a:gra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26" name="Group 125">
              <a:extLst>
                <a:ext uri="{FF2B5EF4-FFF2-40B4-BE49-F238E27FC236}">
                  <a16:creationId xmlns:a16="http://schemas.microsoft.com/office/drawing/2014/main" id="{6D7FEFCF-F5E2-48A4-8DA2-466E3FA530E8}"/>
                </a:ext>
              </a:extLst>
            </p:cNvPr>
            <p:cNvGrpSpPr/>
            <p:nvPr/>
          </p:nvGrpSpPr>
          <p:grpSpPr>
            <a:xfrm>
              <a:off x="5805714" y="5406941"/>
              <a:ext cx="580573" cy="386869"/>
              <a:chOff x="5805714" y="609691"/>
              <a:chExt cx="580573" cy="386869"/>
            </a:xfrm>
            <a:grpFill/>
          </p:grpSpPr>
          <p:sp>
            <p:nvSpPr>
              <p:cNvPr id="127" name="Rectangle 126">
                <a:extLst>
                  <a:ext uri="{FF2B5EF4-FFF2-40B4-BE49-F238E27FC236}">
                    <a16:creationId xmlns:a16="http://schemas.microsoft.com/office/drawing/2014/main" id="{5B8C7798-2FB8-447C-BA5C-ECB75C74E5AD}"/>
                  </a:ext>
                </a:extLst>
              </p:cNvPr>
              <p:cNvSpPr/>
              <p:nvPr/>
            </p:nvSpPr>
            <p:spPr>
              <a:xfrm>
                <a:off x="6126481" y="682263"/>
                <a:ext cx="259806" cy="145054"/>
              </a:xfrm>
              <a:prstGeom prst="rect">
                <a:avLst/>
              </a:prstGeom>
              <a:grpFill/>
              <a:ln>
                <a:noFill/>
              </a:ln>
              <a:effectLst>
                <a:innerShdw blurRad="12700" dist="889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8" name="Arc 127">
                <a:extLst>
                  <a:ext uri="{FF2B5EF4-FFF2-40B4-BE49-F238E27FC236}">
                    <a16:creationId xmlns:a16="http://schemas.microsoft.com/office/drawing/2014/main" id="{DDFE7CA2-AC7D-4CF0-A779-1F7EC6161969}"/>
                  </a:ext>
                </a:extLst>
              </p:cNvPr>
              <p:cNvSpPr/>
              <p:nvPr/>
            </p:nvSpPr>
            <p:spPr>
              <a:xfrm>
                <a:off x="5805714" y="609691"/>
                <a:ext cx="410553" cy="386869"/>
              </a:xfrm>
              <a:prstGeom prst="arc">
                <a:avLst>
                  <a:gd name="adj1" fmla="val 10879167"/>
                  <a:gd name="adj2" fmla="val 20826104"/>
                </a:avLst>
              </a:prstGeom>
              <a:grpFill/>
              <a:ln w="50800">
                <a:gradFill>
                  <a:gsLst>
                    <a:gs pos="0">
                      <a:schemeClr val="tx1"/>
                    </a:gs>
                    <a:gs pos="46000">
                      <a:schemeClr val="bg1"/>
                    </a:gs>
                    <a:gs pos="83000">
                      <a:schemeClr val="bg1">
                        <a:lumMod val="85000"/>
                      </a:schemeClr>
                    </a:gs>
                    <a:gs pos="100000">
                      <a:schemeClr val="tx1">
                        <a:lumMod val="85000"/>
                        <a:lumOff val="15000"/>
                      </a:schemeClr>
                    </a:gs>
                  </a:gsLst>
                  <a:lin ang="5400000" scaled="1"/>
                </a:gra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29" name="Group 128">
              <a:extLst>
                <a:ext uri="{FF2B5EF4-FFF2-40B4-BE49-F238E27FC236}">
                  <a16:creationId xmlns:a16="http://schemas.microsoft.com/office/drawing/2014/main" id="{EF6B5FAD-EB1F-43DC-8B99-11CAD21D64C9}"/>
                </a:ext>
              </a:extLst>
            </p:cNvPr>
            <p:cNvGrpSpPr/>
            <p:nvPr/>
          </p:nvGrpSpPr>
          <p:grpSpPr>
            <a:xfrm>
              <a:off x="5805714" y="5717964"/>
              <a:ext cx="580573" cy="386869"/>
              <a:chOff x="5805714" y="609691"/>
              <a:chExt cx="580573" cy="386869"/>
            </a:xfrm>
            <a:grpFill/>
          </p:grpSpPr>
          <p:sp>
            <p:nvSpPr>
              <p:cNvPr id="130" name="Rectangle 129">
                <a:extLst>
                  <a:ext uri="{FF2B5EF4-FFF2-40B4-BE49-F238E27FC236}">
                    <a16:creationId xmlns:a16="http://schemas.microsoft.com/office/drawing/2014/main" id="{B817890A-729D-4FBB-8EF7-DAFD6F73427B}"/>
                  </a:ext>
                </a:extLst>
              </p:cNvPr>
              <p:cNvSpPr/>
              <p:nvPr/>
            </p:nvSpPr>
            <p:spPr>
              <a:xfrm>
                <a:off x="6126481" y="682263"/>
                <a:ext cx="259806" cy="145054"/>
              </a:xfrm>
              <a:prstGeom prst="rect">
                <a:avLst/>
              </a:prstGeom>
              <a:grpFill/>
              <a:ln>
                <a:noFill/>
              </a:ln>
              <a:effectLst>
                <a:innerShdw blurRad="12700" dist="889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1" name="Arc 130">
                <a:extLst>
                  <a:ext uri="{FF2B5EF4-FFF2-40B4-BE49-F238E27FC236}">
                    <a16:creationId xmlns:a16="http://schemas.microsoft.com/office/drawing/2014/main" id="{EAD6132E-2435-4771-A3CC-CCE94E7A9600}"/>
                  </a:ext>
                </a:extLst>
              </p:cNvPr>
              <p:cNvSpPr/>
              <p:nvPr/>
            </p:nvSpPr>
            <p:spPr>
              <a:xfrm>
                <a:off x="5805714" y="609691"/>
                <a:ext cx="410553" cy="386869"/>
              </a:xfrm>
              <a:prstGeom prst="arc">
                <a:avLst>
                  <a:gd name="adj1" fmla="val 10992407"/>
                  <a:gd name="adj2" fmla="val 20826104"/>
                </a:avLst>
              </a:prstGeom>
              <a:grpFill/>
              <a:ln w="50800">
                <a:gradFill>
                  <a:gsLst>
                    <a:gs pos="0">
                      <a:schemeClr val="tx1"/>
                    </a:gs>
                    <a:gs pos="46000">
                      <a:schemeClr val="bg1"/>
                    </a:gs>
                    <a:gs pos="83000">
                      <a:schemeClr val="bg1">
                        <a:lumMod val="85000"/>
                      </a:schemeClr>
                    </a:gs>
                    <a:gs pos="100000">
                      <a:schemeClr val="tx1">
                        <a:lumMod val="85000"/>
                        <a:lumOff val="15000"/>
                      </a:schemeClr>
                    </a:gs>
                  </a:gsLst>
                  <a:lin ang="5400000" scaled="1"/>
                </a:gra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32" name="Group 131">
              <a:extLst>
                <a:ext uri="{FF2B5EF4-FFF2-40B4-BE49-F238E27FC236}">
                  <a16:creationId xmlns:a16="http://schemas.microsoft.com/office/drawing/2014/main" id="{2B7006E1-B188-46BA-BAA5-15A960905F4C}"/>
                </a:ext>
              </a:extLst>
            </p:cNvPr>
            <p:cNvGrpSpPr/>
            <p:nvPr/>
          </p:nvGrpSpPr>
          <p:grpSpPr>
            <a:xfrm>
              <a:off x="5805714" y="6028987"/>
              <a:ext cx="580573" cy="386869"/>
              <a:chOff x="5805714" y="609691"/>
              <a:chExt cx="580573" cy="386869"/>
            </a:xfrm>
            <a:grpFill/>
          </p:grpSpPr>
          <p:sp>
            <p:nvSpPr>
              <p:cNvPr id="133" name="Rectangle 132">
                <a:extLst>
                  <a:ext uri="{FF2B5EF4-FFF2-40B4-BE49-F238E27FC236}">
                    <a16:creationId xmlns:a16="http://schemas.microsoft.com/office/drawing/2014/main" id="{D01250CF-AFA1-4A19-B3C7-7F163609380B}"/>
                  </a:ext>
                </a:extLst>
              </p:cNvPr>
              <p:cNvSpPr/>
              <p:nvPr/>
            </p:nvSpPr>
            <p:spPr>
              <a:xfrm>
                <a:off x="6126481" y="682263"/>
                <a:ext cx="259806" cy="145054"/>
              </a:xfrm>
              <a:prstGeom prst="rect">
                <a:avLst/>
              </a:prstGeom>
              <a:grpFill/>
              <a:ln>
                <a:noFill/>
              </a:ln>
              <a:effectLst>
                <a:innerShdw blurRad="12700" dist="889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4" name="Arc 133">
                <a:extLst>
                  <a:ext uri="{FF2B5EF4-FFF2-40B4-BE49-F238E27FC236}">
                    <a16:creationId xmlns:a16="http://schemas.microsoft.com/office/drawing/2014/main" id="{1014BA5C-C370-44EB-84DA-2D69E36CE6C3}"/>
                  </a:ext>
                </a:extLst>
              </p:cNvPr>
              <p:cNvSpPr/>
              <p:nvPr/>
            </p:nvSpPr>
            <p:spPr>
              <a:xfrm>
                <a:off x="5805714" y="609691"/>
                <a:ext cx="410553" cy="386869"/>
              </a:xfrm>
              <a:prstGeom prst="arc">
                <a:avLst>
                  <a:gd name="adj1" fmla="val 11197210"/>
                  <a:gd name="adj2" fmla="val 20826104"/>
                </a:avLst>
              </a:prstGeom>
              <a:grpFill/>
              <a:ln w="50800">
                <a:gradFill>
                  <a:gsLst>
                    <a:gs pos="0">
                      <a:schemeClr val="tx1"/>
                    </a:gs>
                    <a:gs pos="46000">
                      <a:schemeClr val="bg1"/>
                    </a:gs>
                    <a:gs pos="83000">
                      <a:schemeClr val="bg1">
                        <a:lumMod val="85000"/>
                      </a:schemeClr>
                    </a:gs>
                    <a:gs pos="100000">
                      <a:schemeClr val="tx1">
                        <a:lumMod val="85000"/>
                        <a:lumOff val="15000"/>
                      </a:schemeClr>
                    </a:gs>
                  </a:gsLst>
                  <a:lin ang="5400000" scaled="1"/>
                </a:gra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35" name="Group 134">
              <a:extLst>
                <a:ext uri="{FF2B5EF4-FFF2-40B4-BE49-F238E27FC236}">
                  <a16:creationId xmlns:a16="http://schemas.microsoft.com/office/drawing/2014/main" id="{AD8CB7E5-EBC4-4791-B93B-D0B41B862B83}"/>
                </a:ext>
              </a:extLst>
            </p:cNvPr>
            <p:cNvGrpSpPr/>
            <p:nvPr/>
          </p:nvGrpSpPr>
          <p:grpSpPr>
            <a:xfrm>
              <a:off x="5805714" y="6340004"/>
              <a:ext cx="580573" cy="386869"/>
              <a:chOff x="5805714" y="609691"/>
              <a:chExt cx="580573" cy="386869"/>
            </a:xfrm>
            <a:grpFill/>
          </p:grpSpPr>
          <p:sp>
            <p:nvSpPr>
              <p:cNvPr id="136" name="Rectangle 135">
                <a:extLst>
                  <a:ext uri="{FF2B5EF4-FFF2-40B4-BE49-F238E27FC236}">
                    <a16:creationId xmlns:a16="http://schemas.microsoft.com/office/drawing/2014/main" id="{CF456FF3-391C-4C8E-A128-A413BDBBB225}"/>
                  </a:ext>
                </a:extLst>
              </p:cNvPr>
              <p:cNvSpPr/>
              <p:nvPr/>
            </p:nvSpPr>
            <p:spPr>
              <a:xfrm>
                <a:off x="6126481" y="682263"/>
                <a:ext cx="259806" cy="145054"/>
              </a:xfrm>
              <a:prstGeom prst="rect">
                <a:avLst/>
              </a:prstGeom>
              <a:grpFill/>
              <a:ln>
                <a:noFill/>
              </a:ln>
              <a:effectLst>
                <a:innerShdw blurRad="12700" dist="889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7" name="Arc 136">
                <a:extLst>
                  <a:ext uri="{FF2B5EF4-FFF2-40B4-BE49-F238E27FC236}">
                    <a16:creationId xmlns:a16="http://schemas.microsoft.com/office/drawing/2014/main" id="{8838FE2A-04D7-44E3-97C3-54338832CB9A}"/>
                  </a:ext>
                </a:extLst>
              </p:cNvPr>
              <p:cNvSpPr/>
              <p:nvPr/>
            </p:nvSpPr>
            <p:spPr>
              <a:xfrm>
                <a:off x="5805714" y="609691"/>
                <a:ext cx="410553" cy="386869"/>
              </a:xfrm>
              <a:prstGeom prst="arc">
                <a:avLst>
                  <a:gd name="adj1" fmla="val 11129801"/>
                  <a:gd name="adj2" fmla="val 20826104"/>
                </a:avLst>
              </a:prstGeom>
              <a:grpFill/>
              <a:ln w="50800">
                <a:gradFill>
                  <a:gsLst>
                    <a:gs pos="0">
                      <a:schemeClr val="tx1"/>
                    </a:gs>
                    <a:gs pos="46000">
                      <a:schemeClr val="bg1"/>
                    </a:gs>
                    <a:gs pos="83000">
                      <a:schemeClr val="bg1">
                        <a:lumMod val="85000"/>
                      </a:schemeClr>
                    </a:gs>
                    <a:gs pos="100000">
                      <a:schemeClr val="tx1">
                        <a:lumMod val="85000"/>
                        <a:lumOff val="15000"/>
                      </a:schemeClr>
                    </a:gs>
                  </a:gsLst>
                  <a:lin ang="5400000" scaled="1"/>
                </a:gra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pic>
        <p:nvPicPr>
          <p:cNvPr id="4" name="Picture 3">
            <a:extLst>
              <a:ext uri="{FF2B5EF4-FFF2-40B4-BE49-F238E27FC236}">
                <a16:creationId xmlns:a16="http://schemas.microsoft.com/office/drawing/2014/main" id="{F3D45818-0E58-4B71-9D6E-38A77774B7B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87220" y="137832"/>
            <a:ext cx="4591394" cy="6504475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0B0BB609-AF11-4B7A-BFA5-818A1E6C8D0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696608" y="157260"/>
            <a:ext cx="4590027" cy="6502538"/>
          </a:xfrm>
          <a:prstGeom prst="rect">
            <a:avLst/>
          </a:prstGeom>
        </p:spPr>
      </p:pic>
      <p:sp>
        <p:nvSpPr>
          <p:cNvPr id="150" name="TAB">
            <a:extLst>
              <a:ext uri="{FF2B5EF4-FFF2-40B4-BE49-F238E27FC236}">
                <a16:creationId xmlns:a16="http://schemas.microsoft.com/office/drawing/2014/main" id="{9128A605-86EF-478B-B616-4E44B4607A81}"/>
              </a:ext>
            </a:extLst>
          </p:cNvPr>
          <p:cNvSpPr/>
          <p:nvPr/>
        </p:nvSpPr>
        <p:spPr>
          <a:xfrm>
            <a:off x="-230229" y="71014"/>
            <a:ext cx="457200" cy="457200"/>
          </a:xfrm>
          <a:prstGeom prst="pie">
            <a:avLst>
              <a:gd name="adj1" fmla="val 16155353"/>
              <a:gd name="adj2" fmla="val 5400000"/>
            </a:avLst>
          </a:prstGeom>
          <a:solidFill>
            <a:srgbClr val="C00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grpSp>
        <p:nvGrpSpPr>
          <p:cNvPr id="167" name="NAVIGATION SIDEBAR">
            <a:extLst>
              <a:ext uri="{FF2B5EF4-FFF2-40B4-BE49-F238E27FC236}">
                <a16:creationId xmlns:a16="http://schemas.microsoft.com/office/drawing/2014/main" id="{E11A2560-5139-401E-9EEE-D99040632E9C}"/>
              </a:ext>
            </a:extLst>
          </p:cNvPr>
          <p:cNvGrpSpPr/>
          <p:nvPr/>
        </p:nvGrpSpPr>
        <p:grpSpPr>
          <a:xfrm>
            <a:off x="3424" y="-106"/>
            <a:ext cx="2057399" cy="6858106"/>
            <a:chOff x="3424" y="-106"/>
            <a:chExt cx="2057399" cy="6858106"/>
          </a:xfrm>
          <a:solidFill>
            <a:srgbClr val="E69999"/>
          </a:solidFill>
        </p:grpSpPr>
        <p:sp>
          <p:nvSpPr>
            <p:cNvPr id="168" name="SIDEBAR">
              <a:extLst>
                <a:ext uri="{FF2B5EF4-FFF2-40B4-BE49-F238E27FC236}">
                  <a16:creationId xmlns:a16="http://schemas.microsoft.com/office/drawing/2014/main" id="{5E765AC5-1291-4C13-84E4-11C3A32C76A5}"/>
                </a:ext>
              </a:extLst>
            </p:cNvPr>
            <p:cNvSpPr/>
            <p:nvPr/>
          </p:nvSpPr>
          <p:spPr>
            <a:xfrm>
              <a:off x="3424" y="-106"/>
              <a:ext cx="2057399" cy="6858106"/>
            </a:xfrm>
            <a:custGeom>
              <a:avLst/>
              <a:gdLst>
                <a:gd name="connsiteX0" fmla="*/ 0 w 2057399"/>
                <a:gd name="connsiteY0" fmla="*/ 0 h 6858106"/>
                <a:gd name="connsiteX1" fmla="*/ 1828800 w 2057399"/>
                <a:gd name="connsiteY1" fmla="*/ 0 h 6858106"/>
                <a:gd name="connsiteX2" fmla="*/ 1828800 w 2057399"/>
                <a:gd name="connsiteY2" fmla="*/ 481 h 6858106"/>
                <a:gd name="connsiteX3" fmla="*/ 1885820 w 2057399"/>
                <a:gd name="connsiteY3" fmla="*/ 7326 h 6858106"/>
                <a:gd name="connsiteX4" fmla="*/ 2025776 w 2057399"/>
                <a:gd name="connsiteY4" fmla="*/ 112696 h 6858106"/>
                <a:gd name="connsiteX5" fmla="*/ 2027266 w 2057399"/>
                <a:gd name="connsiteY5" fmla="*/ 342148 h 6858106"/>
                <a:gd name="connsiteX6" fmla="*/ 1828800 w 2057399"/>
                <a:gd name="connsiteY6" fmla="*/ 457306 h 6858106"/>
                <a:gd name="connsiteX7" fmla="*/ 1828800 w 2057399"/>
                <a:gd name="connsiteY7" fmla="*/ 6858106 h 6858106"/>
                <a:gd name="connsiteX8" fmla="*/ 0 w 2057399"/>
                <a:gd name="connsiteY8" fmla="*/ 6858106 h 68581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057399" h="6858106">
                  <a:moveTo>
                    <a:pt x="0" y="0"/>
                  </a:moveTo>
                  <a:lnTo>
                    <a:pt x="1828800" y="0"/>
                  </a:lnTo>
                  <a:lnTo>
                    <a:pt x="1828800" y="481"/>
                  </a:lnTo>
                  <a:lnTo>
                    <a:pt x="1885820" y="7326"/>
                  </a:lnTo>
                  <a:cubicBezTo>
                    <a:pt x="1943832" y="22272"/>
                    <a:pt x="1994557" y="59688"/>
                    <a:pt x="2025776" y="112696"/>
                  </a:cubicBezTo>
                  <a:cubicBezTo>
                    <a:pt x="2067402" y="183374"/>
                    <a:pt x="2067970" y="270935"/>
                    <a:pt x="2027266" y="342148"/>
                  </a:cubicBezTo>
                  <a:cubicBezTo>
                    <a:pt x="1986562" y="413360"/>
                    <a:pt x="1910824" y="457306"/>
                    <a:pt x="1828800" y="457306"/>
                  </a:cubicBezTo>
                  <a:lnTo>
                    <a:pt x="1828800" y="6858106"/>
                  </a:lnTo>
                  <a:lnTo>
                    <a:pt x="0" y="6858106"/>
                  </a:lnTo>
                  <a:close/>
                </a:path>
              </a:pathLst>
            </a:custGeom>
            <a:grpFill/>
            <a:ln>
              <a:solidFill>
                <a:srgbClr val="E699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69" name="MENU">
              <a:extLst>
                <a:ext uri="{FF2B5EF4-FFF2-40B4-BE49-F238E27FC236}">
                  <a16:creationId xmlns:a16="http://schemas.microsoft.com/office/drawing/2014/main" id="{21A838D0-5542-4D71-BC83-5FF41B3099A8}"/>
                </a:ext>
              </a:extLst>
            </p:cNvPr>
            <p:cNvSpPr txBox="1"/>
            <p:nvPr userDrawn="1"/>
          </p:nvSpPr>
          <p:spPr>
            <a:xfrm>
              <a:off x="138053" y="111423"/>
              <a:ext cx="1418978" cy="646331"/>
            </a:xfrm>
            <a:prstGeom prst="rect">
              <a:avLst/>
            </a:prstGeom>
            <a:grpFill/>
            <a:ln>
              <a:solidFill>
                <a:srgbClr val="E69999"/>
              </a:solidFill>
            </a:ln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3600" b="1" dirty="0">
                  <a:solidFill>
                    <a:srgbClr val="C00000"/>
                  </a:solidFill>
                </a:rPr>
                <a:t>MENU</a:t>
              </a:r>
              <a:endParaRPr lang="en-GB" sz="3600" b="1" dirty="0">
                <a:solidFill>
                  <a:srgbClr val="C00000"/>
                </a:solidFill>
              </a:endParaRPr>
            </a:p>
          </p:txBody>
        </p:sp>
        <p:sp>
          <p:nvSpPr>
            <p:cNvPr id="170" name="LINK 1">
              <a:hlinkClick r:id="rId3" action="ppaction://hlinksldjump"/>
              <a:extLst>
                <a:ext uri="{FF2B5EF4-FFF2-40B4-BE49-F238E27FC236}">
                  <a16:creationId xmlns:a16="http://schemas.microsoft.com/office/drawing/2014/main" id="{1A639989-8D64-4D11-B4D2-D17591754ACE}"/>
                </a:ext>
              </a:extLst>
            </p:cNvPr>
            <p:cNvSpPr txBox="1"/>
            <p:nvPr userDrawn="1"/>
          </p:nvSpPr>
          <p:spPr>
            <a:xfrm>
              <a:off x="184757" y="933045"/>
              <a:ext cx="986937" cy="646331"/>
            </a:xfrm>
            <a:prstGeom prst="rect">
              <a:avLst/>
            </a:prstGeom>
            <a:grpFill/>
            <a:ln>
              <a:solidFill>
                <a:srgbClr val="E69999"/>
              </a:solidFill>
            </a:ln>
          </p:spPr>
          <p:txBody>
            <a:bodyPr wrap="none" rtlCol="0">
              <a:spAutoFit/>
            </a:bodyPr>
            <a:lstStyle/>
            <a:p>
              <a:pPr algn="l"/>
              <a:r>
                <a:rPr lang="en-US" b="1" dirty="0">
                  <a:solidFill>
                    <a:srgbClr val="FFF0F3"/>
                  </a:solidFill>
                </a:rPr>
                <a:t>2</a:t>
              </a:r>
              <a:r>
                <a:rPr lang="en-US" b="1" baseline="30000" dirty="0">
                  <a:solidFill>
                    <a:srgbClr val="FFF0F3"/>
                  </a:solidFill>
                </a:rPr>
                <a:t>nd</a:t>
              </a:r>
              <a:r>
                <a:rPr lang="en-US" b="1" dirty="0">
                  <a:solidFill>
                    <a:srgbClr val="FFF0F3"/>
                  </a:solidFill>
                </a:rPr>
                <a:t> Year </a:t>
              </a:r>
            </a:p>
            <a:p>
              <a:pPr algn="l"/>
              <a:r>
                <a:rPr lang="en-US" b="1" dirty="0">
                  <a:solidFill>
                    <a:srgbClr val="FFF0F3"/>
                  </a:solidFill>
                </a:rPr>
                <a:t>Term 1</a:t>
              </a:r>
            </a:p>
          </p:txBody>
        </p:sp>
        <p:sp>
          <p:nvSpPr>
            <p:cNvPr id="174" name="Rectangle: Rounded Corners 173">
              <a:hlinkClick r:id="rId4" action="ppaction://hlinksldjump"/>
              <a:extLst>
                <a:ext uri="{FF2B5EF4-FFF2-40B4-BE49-F238E27FC236}">
                  <a16:creationId xmlns:a16="http://schemas.microsoft.com/office/drawing/2014/main" id="{409A96B0-2EDC-4F28-84F2-277DC9E796EA}"/>
                </a:ext>
              </a:extLst>
            </p:cNvPr>
            <p:cNvSpPr/>
            <p:nvPr/>
          </p:nvSpPr>
          <p:spPr>
            <a:xfrm>
              <a:off x="371781" y="5904147"/>
              <a:ext cx="922146" cy="643033"/>
            </a:xfrm>
            <a:prstGeom prst="roundRect">
              <a:avLst/>
            </a:prstGeom>
            <a:solidFill>
              <a:srgbClr val="C00000"/>
            </a:solidFill>
            <a:ln>
              <a:solidFill>
                <a:srgbClr val="E69999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b="1" dirty="0">
                  <a:solidFill>
                    <a:srgbClr val="FFF0F3"/>
                  </a:solidFill>
                </a:rPr>
                <a:t>HOME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66176894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7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1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0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Rectangle 147">
            <a:extLst>
              <a:ext uri="{FF2B5EF4-FFF2-40B4-BE49-F238E27FC236}">
                <a16:creationId xmlns:a16="http://schemas.microsoft.com/office/drawing/2014/main" id="{55C089E3-40F2-48EE-94AD-97A50E3AC6F8}"/>
              </a:ext>
            </a:extLst>
          </p:cNvPr>
          <p:cNvSpPr/>
          <p:nvPr/>
        </p:nvSpPr>
        <p:spPr>
          <a:xfrm>
            <a:off x="6096000" y="0"/>
            <a:ext cx="5660571" cy="6858000"/>
          </a:xfrm>
          <a:prstGeom prst="rect">
            <a:avLst/>
          </a:prstGeom>
          <a:solidFill>
            <a:srgbClr val="C00000"/>
          </a:solidFill>
          <a:ln>
            <a:noFill/>
          </a:ln>
          <a:effectLst>
            <a:outerShdw blurRad="50800" dist="762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9" name="Rectangle 158">
            <a:extLst>
              <a:ext uri="{FF2B5EF4-FFF2-40B4-BE49-F238E27FC236}">
                <a16:creationId xmlns:a16="http://schemas.microsoft.com/office/drawing/2014/main" id="{1BAB97E0-26E0-426B-98FC-A647B4EF444D}"/>
              </a:ext>
            </a:extLst>
          </p:cNvPr>
          <p:cNvSpPr/>
          <p:nvPr/>
        </p:nvSpPr>
        <p:spPr>
          <a:xfrm>
            <a:off x="6139889" y="139068"/>
            <a:ext cx="5415656" cy="6534751"/>
          </a:xfrm>
          <a:prstGeom prst="rect">
            <a:avLst/>
          </a:prstGeom>
          <a:solidFill>
            <a:srgbClr val="FFF0F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6" name="Rectangle 65">
            <a:extLst>
              <a:ext uri="{FF2B5EF4-FFF2-40B4-BE49-F238E27FC236}">
                <a16:creationId xmlns:a16="http://schemas.microsoft.com/office/drawing/2014/main" id="{C03955BB-E41C-4E77-BB48-325360470229}"/>
              </a:ext>
            </a:extLst>
          </p:cNvPr>
          <p:cNvSpPr/>
          <p:nvPr/>
        </p:nvSpPr>
        <p:spPr>
          <a:xfrm>
            <a:off x="275044" y="-5786"/>
            <a:ext cx="5681417" cy="6858000"/>
          </a:xfrm>
          <a:prstGeom prst="rect">
            <a:avLst/>
          </a:prstGeom>
          <a:solidFill>
            <a:srgbClr val="C00000"/>
          </a:solidFill>
          <a:ln>
            <a:noFill/>
          </a:ln>
          <a:effectLst>
            <a:outerShdw blurRad="50800" dist="889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8" name="Rectangle 157">
            <a:extLst>
              <a:ext uri="{FF2B5EF4-FFF2-40B4-BE49-F238E27FC236}">
                <a16:creationId xmlns:a16="http://schemas.microsoft.com/office/drawing/2014/main" id="{D1D8B055-67A1-40B6-A060-EFA5BD85123F}"/>
              </a:ext>
            </a:extLst>
          </p:cNvPr>
          <p:cNvSpPr/>
          <p:nvPr/>
        </p:nvSpPr>
        <p:spPr>
          <a:xfrm>
            <a:off x="469381" y="120714"/>
            <a:ext cx="5415656" cy="6534751"/>
          </a:xfrm>
          <a:prstGeom prst="rect">
            <a:avLst/>
          </a:prstGeom>
          <a:solidFill>
            <a:srgbClr val="FFF0F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0F1A4B53-3DA8-4B08-87F6-99E2B5780CCB}"/>
              </a:ext>
            </a:extLst>
          </p:cNvPr>
          <p:cNvGrpSpPr/>
          <p:nvPr/>
        </p:nvGrpSpPr>
        <p:grpSpPr>
          <a:xfrm>
            <a:off x="5604611" y="119550"/>
            <a:ext cx="781676" cy="6607323"/>
            <a:chOff x="5604611" y="119550"/>
            <a:chExt cx="781676" cy="6607323"/>
          </a:xfrm>
          <a:solidFill>
            <a:srgbClr val="C00000"/>
          </a:solidFill>
        </p:grpSpPr>
        <p:sp>
          <p:nvSpPr>
            <p:cNvPr id="67" name="Rectangle 66">
              <a:extLst>
                <a:ext uri="{FF2B5EF4-FFF2-40B4-BE49-F238E27FC236}">
                  <a16:creationId xmlns:a16="http://schemas.microsoft.com/office/drawing/2014/main" id="{D119F2DB-0E38-4A31-831F-2BAF295D2A25}"/>
                </a:ext>
              </a:extLst>
            </p:cNvPr>
            <p:cNvSpPr/>
            <p:nvPr/>
          </p:nvSpPr>
          <p:spPr>
            <a:xfrm>
              <a:off x="5635694" y="202535"/>
              <a:ext cx="259806" cy="145054"/>
            </a:xfrm>
            <a:prstGeom prst="rect">
              <a:avLst/>
            </a:prstGeom>
            <a:grpFill/>
            <a:ln>
              <a:noFill/>
            </a:ln>
            <a:effectLst>
              <a:innerShdw blurRad="127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AEE5042A-E067-4FB7-BCFF-00BB33BFEDEC}"/>
                </a:ext>
              </a:extLst>
            </p:cNvPr>
            <p:cNvGrpSpPr/>
            <p:nvPr/>
          </p:nvGrpSpPr>
          <p:grpSpPr>
            <a:xfrm>
              <a:off x="5805714" y="119550"/>
              <a:ext cx="580573" cy="386869"/>
              <a:chOff x="5805714" y="609691"/>
              <a:chExt cx="580573" cy="386869"/>
            </a:xfrm>
            <a:grpFill/>
          </p:grpSpPr>
          <p:sp>
            <p:nvSpPr>
              <p:cNvPr id="5" name="Rectangle 4">
                <a:extLst>
                  <a:ext uri="{FF2B5EF4-FFF2-40B4-BE49-F238E27FC236}">
                    <a16:creationId xmlns:a16="http://schemas.microsoft.com/office/drawing/2014/main" id="{9ECC8D50-758B-45D1-9832-058DA749338C}"/>
                  </a:ext>
                </a:extLst>
              </p:cNvPr>
              <p:cNvSpPr/>
              <p:nvPr/>
            </p:nvSpPr>
            <p:spPr>
              <a:xfrm>
                <a:off x="6126481" y="682263"/>
                <a:ext cx="259806" cy="145054"/>
              </a:xfrm>
              <a:prstGeom prst="rect">
                <a:avLst/>
              </a:prstGeom>
              <a:grpFill/>
              <a:ln>
                <a:noFill/>
              </a:ln>
              <a:effectLst>
                <a:innerShdw blurRad="12700" dist="889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" name="Arc 8">
                <a:extLst>
                  <a:ext uri="{FF2B5EF4-FFF2-40B4-BE49-F238E27FC236}">
                    <a16:creationId xmlns:a16="http://schemas.microsoft.com/office/drawing/2014/main" id="{FC783E55-1922-4926-8D97-EC60526709F7}"/>
                  </a:ext>
                </a:extLst>
              </p:cNvPr>
              <p:cNvSpPr/>
              <p:nvPr/>
            </p:nvSpPr>
            <p:spPr>
              <a:xfrm>
                <a:off x="5805714" y="609691"/>
                <a:ext cx="410553" cy="386869"/>
              </a:xfrm>
              <a:prstGeom prst="arc">
                <a:avLst>
                  <a:gd name="adj1" fmla="val 10333954"/>
                  <a:gd name="adj2" fmla="val 20826104"/>
                </a:avLst>
              </a:prstGeom>
              <a:grpFill/>
              <a:ln w="50800">
                <a:gradFill>
                  <a:gsLst>
                    <a:gs pos="0">
                      <a:schemeClr val="tx1"/>
                    </a:gs>
                    <a:gs pos="46000">
                      <a:schemeClr val="bg1"/>
                    </a:gs>
                    <a:gs pos="83000">
                      <a:schemeClr val="bg1">
                        <a:lumMod val="85000"/>
                      </a:schemeClr>
                    </a:gs>
                    <a:gs pos="100000">
                      <a:schemeClr val="tx1">
                        <a:lumMod val="85000"/>
                        <a:lumOff val="15000"/>
                      </a:schemeClr>
                    </a:gs>
                  </a:gsLst>
                  <a:lin ang="5400000" scaled="1"/>
                </a:gra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68" name="Rectangle 67">
              <a:extLst>
                <a:ext uri="{FF2B5EF4-FFF2-40B4-BE49-F238E27FC236}">
                  <a16:creationId xmlns:a16="http://schemas.microsoft.com/office/drawing/2014/main" id="{FCB92E0C-F05E-4602-8A6C-A561815032EC}"/>
                </a:ext>
              </a:extLst>
            </p:cNvPr>
            <p:cNvSpPr/>
            <p:nvPr/>
          </p:nvSpPr>
          <p:spPr>
            <a:xfrm>
              <a:off x="5632035" y="503041"/>
              <a:ext cx="259806" cy="145054"/>
            </a:xfrm>
            <a:prstGeom prst="rect">
              <a:avLst/>
            </a:prstGeom>
            <a:grpFill/>
            <a:ln>
              <a:noFill/>
            </a:ln>
            <a:effectLst>
              <a:innerShdw blurRad="127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grpSp>
          <p:nvGrpSpPr>
            <p:cNvPr id="78" name="Group 77">
              <a:extLst>
                <a:ext uri="{FF2B5EF4-FFF2-40B4-BE49-F238E27FC236}">
                  <a16:creationId xmlns:a16="http://schemas.microsoft.com/office/drawing/2014/main" id="{E48E30C9-A74F-4C52-AD04-FC9A5CBD8258}"/>
                </a:ext>
              </a:extLst>
            </p:cNvPr>
            <p:cNvGrpSpPr/>
            <p:nvPr/>
          </p:nvGrpSpPr>
          <p:grpSpPr>
            <a:xfrm>
              <a:off x="5805714" y="430573"/>
              <a:ext cx="580573" cy="386869"/>
              <a:chOff x="5805714" y="609691"/>
              <a:chExt cx="580573" cy="386869"/>
            </a:xfrm>
            <a:grpFill/>
          </p:grpSpPr>
          <p:sp>
            <p:nvSpPr>
              <p:cNvPr id="79" name="Rectangle 78">
                <a:extLst>
                  <a:ext uri="{FF2B5EF4-FFF2-40B4-BE49-F238E27FC236}">
                    <a16:creationId xmlns:a16="http://schemas.microsoft.com/office/drawing/2014/main" id="{9D80A7DB-810E-4588-BE25-E9F7C34D3DB1}"/>
                  </a:ext>
                </a:extLst>
              </p:cNvPr>
              <p:cNvSpPr/>
              <p:nvPr/>
            </p:nvSpPr>
            <p:spPr>
              <a:xfrm>
                <a:off x="6126481" y="682263"/>
                <a:ext cx="259806" cy="145054"/>
              </a:xfrm>
              <a:prstGeom prst="rect">
                <a:avLst/>
              </a:prstGeom>
              <a:grpFill/>
              <a:ln>
                <a:noFill/>
              </a:ln>
              <a:effectLst>
                <a:innerShdw blurRad="12700" dist="889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0" name="Arc 79">
                <a:extLst>
                  <a:ext uri="{FF2B5EF4-FFF2-40B4-BE49-F238E27FC236}">
                    <a16:creationId xmlns:a16="http://schemas.microsoft.com/office/drawing/2014/main" id="{0CEE252C-3F6B-425D-A974-8C322FD62AA8}"/>
                  </a:ext>
                </a:extLst>
              </p:cNvPr>
              <p:cNvSpPr/>
              <p:nvPr/>
            </p:nvSpPr>
            <p:spPr>
              <a:xfrm>
                <a:off x="5805714" y="609691"/>
                <a:ext cx="410553" cy="386869"/>
              </a:xfrm>
              <a:prstGeom prst="arc">
                <a:avLst>
                  <a:gd name="adj1" fmla="val 10604954"/>
                  <a:gd name="adj2" fmla="val 20826104"/>
                </a:avLst>
              </a:prstGeom>
              <a:grpFill/>
              <a:ln w="50800">
                <a:gradFill>
                  <a:gsLst>
                    <a:gs pos="0">
                      <a:schemeClr val="tx1"/>
                    </a:gs>
                    <a:gs pos="46000">
                      <a:schemeClr val="bg1"/>
                    </a:gs>
                    <a:gs pos="83000">
                      <a:schemeClr val="bg1">
                        <a:lumMod val="85000"/>
                      </a:schemeClr>
                    </a:gs>
                    <a:gs pos="100000">
                      <a:schemeClr val="tx1">
                        <a:lumMod val="85000"/>
                        <a:lumOff val="15000"/>
                      </a:schemeClr>
                    </a:gs>
                  </a:gsLst>
                  <a:lin ang="5400000" scaled="1"/>
                </a:gra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69" name="Rectangle 68">
              <a:extLst>
                <a:ext uri="{FF2B5EF4-FFF2-40B4-BE49-F238E27FC236}">
                  <a16:creationId xmlns:a16="http://schemas.microsoft.com/office/drawing/2014/main" id="{A4620A41-830E-412F-B7F4-82B17531460F}"/>
                </a:ext>
              </a:extLst>
            </p:cNvPr>
            <p:cNvSpPr/>
            <p:nvPr/>
          </p:nvSpPr>
          <p:spPr>
            <a:xfrm>
              <a:off x="5635694" y="817487"/>
              <a:ext cx="259806" cy="145054"/>
            </a:xfrm>
            <a:prstGeom prst="rect">
              <a:avLst/>
            </a:prstGeom>
            <a:grpFill/>
            <a:ln>
              <a:noFill/>
            </a:ln>
            <a:effectLst>
              <a:innerShdw blurRad="127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70" name="Rectangle 69">
              <a:extLst>
                <a:ext uri="{FF2B5EF4-FFF2-40B4-BE49-F238E27FC236}">
                  <a16:creationId xmlns:a16="http://schemas.microsoft.com/office/drawing/2014/main" id="{B8C591D4-C50C-4B67-805A-961945693BE6}"/>
                </a:ext>
              </a:extLst>
            </p:cNvPr>
            <p:cNvSpPr/>
            <p:nvPr/>
          </p:nvSpPr>
          <p:spPr>
            <a:xfrm>
              <a:off x="5636493" y="1123923"/>
              <a:ext cx="259806" cy="145054"/>
            </a:xfrm>
            <a:prstGeom prst="rect">
              <a:avLst/>
            </a:prstGeom>
            <a:grpFill/>
            <a:ln>
              <a:noFill/>
            </a:ln>
            <a:effectLst>
              <a:innerShdw blurRad="127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71" name="Rectangle 70">
              <a:extLst>
                <a:ext uri="{FF2B5EF4-FFF2-40B4-BE49-F238E27FC236}">
                  <a16:creationId xmlns:a16="http://schemas.microsoft.com/office/drawing/2014/main" id="{461F08B5-15BF-4C63-B54C-7D2001EDCAD3}"/>
                </a:ext>
              </a:extLst>
            </p:cNvPr>
            <p:cNvSpPr/>
            <p:nvPr/>
          </p:nvSpPr>
          <p:spPr>
            <a:xfrm>
              <a:off x="5633303" y="1440825"/>
              <a:ext cx="259806" cy="145054"/>
            </a:xfrm>
            <a:prstGeom prst="rect">
              <a:avLst/>
            </a:prstGeom>
            <a:grpFill/>
            <a:ln>
              <a:noFill/>
            </a:ln>
            <a:effectLst>
              <a:innerShdw blurRad="127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72" name="Rectangle 71">
              <a:extLst>
                <a:ext uri="{FF2B5EF4-FFF2-40B4-BE49-F238E27FC236}">
                  <a16:creationId xmlns:a16="http://schemas.microsoft.com/office/drawing/2014/main" id="{D12C5631-8C0A-4256-BD3E-88D081A7321B}"/>
                </a:ext>
              </a:extLst>
            </p:cNvPr>
            <p:cNvSpPr/>
            <p:nvPr/>
          </p:nvSpPr>
          <p:spPr>
            <a:xfrm>
              <a:off x="5641689" y="1742385"/>
              <a:ext cx="259806" cy="145054"/>
            </a:xfrm>
            <a:prstGeom prst="rect">
              <a:avLst/>
            </a:prstGeom>
            <a:grpFill/>
            <a:ln>
              <a:noFill/>
            </a:ln>
            <a:effectLst>
              <a:innerShdw blurRad="127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73" name="Rectangle 72">
              <a:extLst>
                <a:ext uri="{FF2B5EF4-FFF2-40B4-BE49-F238E27FC236}">
                  <a16:creationId xmlns:a16="http://schemas.microsoft.com/office/drawing/2014/main" id="{D3030D9B-44CF-4F4E-A86E-18A79322376D}"/>
                </a:ext>
              </a:extLst>
            </p:cNvPr>
            <p:cNvSpPr/>
            <p:nvPr/>
          </p:nvSpPr>
          <p:spPr>
            <a:xfrm>
              <a:off x="5626130" y="2064953"/>
              <a:ext cx="259806" cy="145054"/>
            </a:xfrm>
            <a:prstGeom prst="rect">
              <a:avLst/>
            </a:prstGeom>
            <a:grpFill/>
            <a:ln>
              <a:noFill/>
            </a:ln>
            <a:effectLst>
              <a:innerShdw blurRad="127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74" name="Rectangle 73">
              <a:extLst>
                <a:ext uri="{FF2B5EF4-FFF2-40B4-BE49-F238E27FC236}">
                  <a16:creationId xmlns:a16="http://schemas.microsoft.com/office/drawing/2014/main" id="{0E9F8D11-58D9-4493-A410-DACB43B5E48F}"/>
                </a:ext>
              </a:extLst>
            </p:cNvPr>
            <p:cNvSpPr/>
            <p:nvPr/>
          </p:nvSpPr>
          <p:spPr>
            <a:xfrm>
              <a:off x="5626130" y="2372116"/>
              <a:ext cx="259806" cy="145054"/>
            </a:xfrm>
            <a:prstGeom prst="rect">
              <a:avLst/>
            </a:prstGeom>
            <a:grpFill/>
            <a:ln>
              <a:noFill/>
            </a:ln>
            <a:effectLst>
              <a:innerShdw blurRad="127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75" name="Rectangle 74">
              <a:extLst>
                <a:ext uri="{FF2B5EF4-FFF2-40B4-BE49-F238E27FC236}">
                  <a16:creationId xmlns:a16="http://schemas.microsoft.com/office/drawing/2014/main" id="{880FA994-AF36-4890-A98D-4750B71B3C59}"/>
                </a:ext>
              </a:extLst>
            </p:cNvPr>
            <p:cNvSpPr/>
            <p:nvPr/>
          </p:nvSpPr>
          <p:spPr>
            <a:xfrm>
              <a:off x="5633303" y="2684520"/>
              <a:ext cx="259806" cy="145054"/>
            </a:xfrm>
            <a:prstGeom prst="rect">
              <a:avLst/>
            </a:prstGeom>
            <a:grpFill/>
            <a:ln>
              <a:noFill/>
            </a:ln>
            <a:effectLst>
              <a:innerShdw blurRad="127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76" name="Rectangle 75">
              <a:extLst>
                <a:ext uri="{FF2B5EF4-FFF2-40B4-BE49-F238E27FC236}">
                  <a16:creationId xmlns:a16="http://schemas.microsoft.com/office/drawing/2014/main" id="{9E5C2FB6-992A-4537-B467-2FCB0FDBDB9F}"/>
                </a:ext>
              </a:extLst>
            </p:cNvPr>
            <p:cNvSpPr/>
            <p:nvPr/>
          </p:nvSpPr>
          <p:spPr>
            <a:xfrm>
              <a:off x="5633303" y="2985986"/>
              <a:ext cx="259806" cy="145054"/>
            </a:xfrm>
            <a:prstGeom prst="rect">
              <a:avLst/>
            </a:prstGeom>
            <a:grpFill/>
            <a:ln>
              <a:noFill/>
            </a:ln>
            <a:effectLst>
              <a:innerShdw blurRad="127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77" name="Rectangle 76">
              <a:extLst>
                <a:ext uri="{FF2B5EF4-FFF2-40B4-BE49-F238E27FC236}">
                  <a16:creationId xmlns:a16="http://schemas.microsoft.com/office/drawing/2014/main" id="{73193785-12A4-408F-9E7C-27DDBEAFA7BD}"/>
                </a:ext>
              </a:extLst>
            </p:cNvPr>
            <p:cNvSpPr/>
            <p:nvPr/>
          </p:nvSpPr>
          <p:spPr>
            <a:xfrm>
              <a:off x="5626130" y="3308187"/>
              <a:ext cx="259806" cy="145054"/>
            </a:xfrm>
            <a:prstGeom prst="rect">
              <a:avLst/>
            </a:prstGeom>
            <a:grpFill/>
            <a:ln>
              <a:noFill/>
            </a:ln>
            <a:effectLst>
              <a:innerShdw blurRad="127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38" name="Rectangle 137">
              <a:extLst>
                <a:ext uri="{FF2B5EF4-FFF2-40B4-BE49-F238E27FC236}">
                  <a16:creationId xmlns:a16="http://schemas.microsoft.com/office/drawing/2014/main" id="{FF68EA0C-3323-4279-9322-583E0496C340}"/>
                </a:ext>
              </a:extLst>
            </p:cNvPr>
            <p:cNvSpPr/>
            <p:nvPr/>
          </p:nvSpPr>
          <p:spPr>
            <a:xfrm>
              <a:off x="5618957" y="3615100"/>
              <a:ext cx="259806" cy="145054"/>
            </a:xfrm>
            <a:prstGeom prst="rect">
              <a:avLst/>
            </a:prstGeom>
            <a:grpFill/>
            <a:ln>
              <a:noFill/>
            </a:ln>
            <a:effectLst>
              <a:innerShdw blurRad="127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39" name="Rectangle 138">
              <a:extLst>
                <a:ext uri="{FF2B5EF4-FFF2-40B4-BE49-F238E27FC236}">
                  <a16:creationId xmlns:a16="http://schemas.microsoft.com/office/drawing/2014/main" id="{DA8F7F98-A2C1-4622-86E7-4F2038831BBE}"/>
                </a:ext>
              </a:extLst>
            </p:cNvPr>
            <p:cNvSpPr/>
            <p:nvPr/>
          </p:nvSpPr>
          <p:spPr>
            <a:xfrm>
              <a:off x="5604611" y="3927247"/>
              <a:ext cx="259806" cy="145054"/>
            </a:xfrm>
            <a:prstGeom prst="rect">
              <a:avLst/>
            </a:prstGeom>
            <a:grpFill/>
            <a:ln>
              <a:noFill/>
            </a:ln>
            <a:effectLst>
              <a:innerShdw blurRad="127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40" name="Rectangle 139">
              <a:extLst>
                <a:ext uri="{FF2B5EF4-FFF2-40B4-BE49-F238E27FC236}">
                  <a16:creationId xmlns:a16="http://schemas.microsoft.com/office/drawing/2014/main" id="{0A05E640-BFCE-401E-8E58-B95F9FAC8DFA}"/>
                </a:ext>
              </a:extLst>
            </p:cNvPr>
            <p:cNvSpPr/>
            <p:nvPr/>
          </p:nvSpPr>
          <p:spPr>
            <a:xfrm>
              <a:off x="5611784" y="4239143"/>
              <a:ext cx="259806" cy="145054"/>
            </a:xfrm>
            <a:prstGeom prst="rect">
              <a:avLst/>
            </a:prstGeom>
            <a:grpFill/>
            <a:ln>
              <a:noFill/>
            </a:ln>
            <a:effectLst>
              <a:innerShdw blurRad="127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41" name="Rectangle 140">
              <a:extLst>
                <a:ext uri="{FF2B5EF4-FFF2-40B4-BE49-F238E27FC236}">
                  <a16:creationId xmlns:a16="http://schemas.microsoft.com/office/drawing/2014/main" id="{E054FE0A-3727-4A81-B405-7B2AD3CF46C1}"/>
                </a:ext>
              </a:extLst>
            </p:cNvPr>
            <p:cNvSpPr/>
            <p:nvPr/>
          </p:nvSpPr>
          <p:spPr>
            <a:xfrm>
              <a:off x="5604611" y="4546182"/>
              <a:ext cx="259806" cy="145054"/>
            </a:xfrm>
            <a:prstGeom prst="rect">
              <a:avLst/>
            </a:prstGeom>
            <a:grpFill/>
            <a:ln>
              <a:noFill/>
            </a:ln>
            <a:effectLst>
              <a:innerShdw blurRad="127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42" name="Rectangle 141">
              <a:extLst>
                <a:ext uri="{FF2B5EF4-FFF2-40B4-BE49-F238E27FC236}">
                  <a16:creationId xmlns:a16="http://schemas.microsoft.com/office/drawing/2014/main" id="{181F776C-2AF8-48ED-A45F-6043E45954BF}"/>
                </a:ext>
              </a:extLst>
            </p:cNvPr>
            <p:cNvSpPr/>
            <p:nvPr/>
          </p:nvSpPr>
          <p:spPr>
            <a:xfrm>
              <a:off x="5609779" y="4857467"/>
              <a:ext cx="259806" cy="145054"/>
            </a:xfrm>
            <a:prstGeom prst="rect">
              <a:avLst/>
            </a:prstGeom>
            <a:grpFill/>
            <a:ln>
              <a:noFill/>
            </a:ln>
            <a:effectLst>
              <a:innerShdw blurRad="127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43" name="Rectangle 142">
              <a:extLst>
                <a:ext uri="{FF2B5EF4-FFF2-40B4-BE49-F238E27FC236}">
                  <a16:creationId xmlns:a16="http://schemas.microsoft.com/office/drawing/2014/main" id="{F411B93B-64DC-40ED-8351-A38502F83EC2}"/>
                </a:ext>
              </a:extLst>
            </p:cNvPr>
            <p:cNvSpPr/>
            <p:nvPr/>
          </p:nvSpPr>
          <p:spPr>
            <a:xfrm>
              <a:off x="5618957" y="5171895"/>
              <a:ext cx="259806" cy="145054"/>
            </a:xfrm>
            <a:prstGeom prst="rect">
              <a:avLst/>
            </a:prstGeom>
            <a:grpFill/>
            <a:ln>
              <a:noFill/>
            </a:ln>
            <a:effectLst>
              <a:innerShdw blurRad="127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44" name="Rectangle 143">
              <a:extLst>
                <a:ext uri="{FF2B5EF4-FFF2-40B4-BE49-F238E27FC236}">
                  <a16:creationId xmlns:a16="http://schemas.microsoft.com/office/drawing/2014/main" id="{6D4EF766-AAA1-4FD1-9EB8-BC7CCAF80F4C}"/>
                </a:ext>
              </a:extLst>
            </p:cNvPr>
            <p:cNvSpPr/>
            <p:nvPr/>
          </p:nvSpPr>
          <p:spPr>
            <a:xfrm>
              <a:off x="5611784" y="5503140"/>
              <a:ext cx="259806" cy="145054"/>
            </a:xfrm>
            <a:prstGeom prst="rect">
              <a:avLst/>
            </a:prstGeom>
            <a:grpFill/>
            <a:ln>
              <a:noFill/>
            </a:ln>
            <a:effectLst>
              <a:innerShdw blurRad="127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45" name="Rectangle 144">
              <a:extLst>
                <a:ext uri="{FF2B5EF4-FFF2-40B4-BE49-F238E27FC236}">
                  <a16:creationId xmlns:a16="http://schemas.microsoft.com/office/drawing/2014/main" id="{CA3BC80A-A5C7-4031-AE04-E1DBB065F990}"/>
                </a:ext>
              </a:extLst>
            </p:cNvPr>
            <p:cNvSpPr/>
            <p:nvPr/>
          </p:nvSpPr>
          <p:spPr>
            <a:xfrm>
              <a:off x="5604611" y="5797854"/>
              <a:ext cx="259806" cy="145054"/>
            </a:xfrm>
            <a:prstGeom prst="rect">
              <a:avLst/>
            </a:prstGeom>
            <a:grpFill/>
            <a:ln>
              <a:noFill/>
            </a:ln>
            <a:effectLst>
              <a:innerShdw blurRad="127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46" name="Rectangle 145">
              <a:extLst>
                <a:ext uri="{FF2B5EF4-FFF2-40B4-BE49-F238E27FC236}">
                  <a16:creationId xmlns:a16="http://schemas.microsoft.com/office/drawing/2014/main" id="{B2C4E260-0390-4C3C-B29D-AB4732D5F312}"/>
                </a:ext>
              </a:extLst>
            </p:cNvPr>
            <p:cNvSpPr/>
            <p:nvPr/>
          </p:nvSpPr>
          <p:spPr>
            <a:xfrm>
              <a:off x="5604611" y="6097210"/>
              <a:ext cx="259806" cy="145054"/>
            </a:xfrm>
            <a:prstGeom prst="rect">
              <a:avLst/>
            </a:prstGeom>
            <a:grpFill/>
            <a:ln>
              <a:noFill/>
            </a:ln>
            <a:effectLst>
              <a:innerShdw blurRad="127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47" name="Rectangle 146">
              <a:extLst>
                <a:ext uri="{FF2B5EF4-FFF2-40B4-BE49-F238E27FC236}">
                  <a16:creationId xmlns:a16="http://schemas.microsoft.com/office/drawing/2014/main" id="{9CF30D03-0768-4F4A-876B-4064ADC4B962}"/>
                </a:ext>
              </a:extLst>
            </p:cNvPr>
            <p:cNvSpPr/>
            <p:nvPr/>
          </p:nvSpPr>
          <p:spPr>
            <a:xfrm>
              <a:off x="5611784" y="6412576"/>
              <a:ext cx="259806" cy="145054"/>
            </a:xfrm>
            <a:prstGeom prst="rect">
              <a:avLst/>
            </a:prstGeom>
            <a:grpFill/>
            <a:ln>
              <a:noFill/>
            </a:ln>
            <a:effectLst>
              <a:innerShdw blurRad="127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grpSp>
          <p:nvGrpSpPr>
            <p:cNvPr id="81" name="Group 80">
              <a:extLst>
                <a:ext uri="{FF2B5EF4-FFF2-40B4-BE49-F238E27FC236}">
                  <a16:creationId xmlns:a16="http://schemas.microsoft.com/office/drawing/2014/main" id="{BDE4CAF1-67FB-4A00-A957-F84932EF37EA}"/>
                </a:ext>
              </a:extLst>
            </p:cNvPr>
            <p:cNvGrpSpPr/>
            <p:nvPr/>
          </p:nvGrpSpPr>
          <p:grpSpPr>
            <a:xfrm>
              <a:off x="5805714" y="741596"/>
              <a:ext cx="580573" cy="386869"/>
              <a:chOff x="5805714" y="609691"/>
              <a:chExt cx="580573" cy="386869"/>
            </a:xfrm>
            <a:grpFill/>
          </p:grpSpPr>
          <p:sp>
            <p:nvSpPr>
              <p:cNvPr id="82" name="Rectangle 81">
                <a:extLst>
                  <a:ext uri="{FF2B5EF4-FFF2-40B4-BE49-F238E27FC236}">
                    <a16:creationId xmlns:a16="http://schemas.microsoft.com/office/drawing/2014/main" id="{74C944AF-D50A-425E-A441-BD46E8CB9783}"/>
                  </a:ext>
                </a:extLst>
              </p:cNvPr>
              <p:cNvSpPr/>
              <p:nvPr/>
            </p:nvSpPr>
            <p:spPr>
              <a:xfrm>
                <a:off x="6126481" y="682263"/>
                <a:ext cx="259806" cy="145054"/>
              </a:xfrm>
              <a:prstGeom prst="rect">
                <a:avLst/>
              </a:prstGeom>
              <a:grpFill/>
              <a:ln>
                <a:noFill/>
              </a:ln>
              <a:effectLst>
                <a:innerShdw blurRad="12700" dist="889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3" name="Arc 82">
                <a:extLst>
                  <a:ext uri="{FF2B5EF4-FFF2-40B4-BE49-F238E27FC236}">
                    <a16:creationId xmlns:a16="http://schemas.microsoft.com/office/drawing/2014/main" id="{AE95EC9D-DB78-417E-AF31-C543DE84C1EE}"/>
                  </a:ext>
                </a:extLst>
              </p:cNvPr>
              <p:cNvSpPr/>
              <p:nvPr/>
            </p:nvSpPr>
            <p:spPr>
              <a:xfrm>
                <a:off x="5805714" y="609691"/>
                <a:ext cx="410553" cy="386869"/>
              </a:xfrm>
              <a:prstGeom prst="arc">
                <a:avLst>
                  <a:gd name="adj1" fmla="val 10757576"/>
                  <a:gd name="adj2" fmla="val 20826104"/>
                </a:avLst>
              </a:prstGeom>
              <a:grpFill/>
              <a:ln w="50800">
                <a:gradFill>
                  <a:gsLst>
                    <a:gs pos="0">
                      <a:schemeClr val="tx1"/>
                    </a:gs>
                    <a:gs pos="46000">
                      <a:schemeClr val="bg1"/>
                    </a:gs>
                    <a:gs pos="83000">
                      <a:schemeClr val="bg1">
                        <a:lumMod val="85000"/>
                      </a:schemeClr>
                    </a:gs>
                    <a:gs pos="100000">
                      <a:schemeClr val="tx1">
                        <a:lumMod val="85000"/>
                        <a:lumOff val="15000"/>
                      </a:schemeClr>
                    </a:gs>
                  </a:gsLst>
                  <a:lin ang="5400000" scaled="1"/>
                </a:gra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84" name="Group 83">
              <a:extLst>
                <a:ext uri="{FF2B5EF4-FFF2-40B4-BE49-F238E27FC236}">
                  <a16:creationId xmlns:a16="http://schemas.microsoft.com/office/drawing/2014/main" id="{EC3E0684-8AE8-4214-BF7B-4AAB6B86F600}"/>
                </a:ext>
              </a:extLst>
            </p:cNvPr>
            <p:cNvGrpSpPr/>
            <p:nvPr/>
          </p:nvGrpSpPr>
          <p:grpSpPr>
            <a:xfrm>
              <a:off x="5805714" y="1052619"/>
              <a:ext cx="580573" cy="386869"/>
              <a:chOff x="5805714" y="609691"/>
              <a:chExt cx="580573" cy="386869"/>
            </a:xfrm>
            <a:grpFill/>
          </p:grpSpPr>
          <p:sp>
            <p:nvSpPr>
              <p:cNvPr id="85" name="Rectangle 84">
                <a:extLst>
                  <a:ext uri="{FF2B5EF4-FFF2-40B4-BE49-F238E27FC236}">
                    <a16:creationId xmlns:a16="http://schemas.microsoft.com/office/drawing/2014/main" id="{CF8E04A3-B6B4-4F3C-BB6B-AF9929DDA237}"/>
                  </a:ext>
                </a:extLst>
              </p:cNvPr>
              <p:cNvSpPr/>
              <p:nvPr/>
            </p:nvSpPr>
            <p:spPr>
              <a:xfrm>
                <a:off x="6126481" y="682263"/>
                <a:ext cx="259806" cy="145054"/>
              </a:xfrm>
              <a:prstGeom prst="rect">
                <a:avLst/>
              </a:prstGeom>
              <a:grpFill/>
              <a:ln>
                <a:noFill/>
              </a:ln>
              <a:effectLst>
                <a:innerShdw blurRad="12700" dist="889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6" name="Arc 85">
                <a:extLst>
                  <a:ext uri="{FF2B5EF4-FFF2-40B4-BE49-F238E27FC236}">
                    <a16:creationId xmlns:a16="http://schemas.microsoft.com/office/drawing/2014/main" id="{18A95974-DAB2-4BF8-9192-96278D1744CD}"/>
                  </a:ext>
                </a:extLst>
              </p:cNvPr>
              <p:cNvSpPr/>
              <p:nvPr/>
            </p:nvSpPr>
            <p:spPr>
              <a:xfrm>
                <a:off x="5805714" y="609691"/>
                <a:ext cx="410553" cy="386869"/>
              </a:xfrm>
              <a:prstGeom prst="arc">
                <a:avLst>
                  <a:gd name="adj1" fmla="val 10830485"/>
                  <a:gd name="adj2" fmla="val 20826104"/>
                </a:avLst>
              </a:prstGeom>
              <a:grpFill/>
              <a:ln w="50800">
                <a:gradFill>
                  <a:gsLst>
                    <a:gs pos="0">
                      <a:schemeClr val="tx1"/>
                    </a:gs>
                    <a:gs pos="46000">
                      <a:schemeClr val="bg1"/>
                    </a:gs>
                    <a:gs pos="83000">
                      <a:schemeClr val="bg1">
                        <a:lumMod val="85000"/>
                      </a:schemeClr>
                    </a:gs>
                    <a:gs pos="100000">
                      <a:schemeClr val="tx1">
                        <a:lumMod val="85000"/>
                        <a:lumOff val="15000"/>
                      </a:schemeClr>
                    </a:gs>
                  </a:gsLst>
                  <a:lin ang="5400000" scaled="1"/>
                </a:gra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87" name="Group 86">
              <a:extLst>
                <a:ext uri="{FF2B5EF4-FFF2-40B4-BE49-F238E27FC236}">
                  <a16:creationId xmlns:a16="http://schemas.microsoft.com/office/drawing/2014/main" id="{C97BDBFC-6DCF-4D05-9235-AF24FD08B7BA}"/>
                </a:ext>
              </a:extLst>
            </p:cNvPr>
            <p:cNvGrpSpPr/>
            <p:nvPr/>
          </p:nvGrpSpPr>
          <p:grpSpPr>
            <a:xfrm>
              <a:off x="5805714" y="1363642"/>
              <a:ext cx="580573" cy="386869"/>
              <a:chOff x="5805714" y="609691"/>
              <a:chExt cx="580573" cy="386869"/>
            </a:xfrm>
            <a:grpFill/>
          </p:grpSpPr>
          <p:sp>
            <p:nvSpPr>
              <p:cNvPr id="88" name="Rectangle 87">
                <a:extLst>
                  <a:ext uri="{FF2B5EF4-FFF2-40B4-BE49-F238E27FC236}">
                    <a16:creationId xmlns:a16="http://schemas.microsoft.com/office/drawing/2014/main" id="{4AB8CE96-3DF3-4063-9F27-D4DB07BB75EF}"/>
                  </a:ext>
                </a:extLst>
              </p:cNvPr>
              <p:cNvSpPr/>
              <p:nvPr/>
            </p:nvSpPr>
            <p:spPr>
              <a:xfrm>
                <a:off x="6126481" y="682263"/>
                <a:ext cx="259806" cy="145054"/>
              </a:xfrm>
              <a:prstGeom prst="rect">
                <a:avLst/>
              </a:prstGeom>
              <a:grpFill/>
              <a:ln>
                <a:noFill/>
              </a:ln>
              <a:effectLst>
                <a:innerShdw blurRad="12700" dist="889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9" name="Arc 88">
                <a:extLst>
                  <a:ext uri="{FF2B5EF4-FFF2-40B4-BE49-F238E27FC236}">
                    <a16:creationId xmlns:a16="http://schemas.microsoft.com/office/drawing/2014/main" id="{309BD817-14B6-4AA7-A1F6-6EAEFBC3A86F}"/>
                  </a:ext>
                </a:extLst>
              </p:cNvPr>
              <p:cNvSpPr/>
              <p:nvPr/>
            </p:nvSpPr>
            <p:spPr>
              <a:xfrm>
                <a:off x="5805714" y="609691"/>
                <a:ext cx="410553" cy="386869"/>
              </a:xfrm>
              <a:prstGeom prst="arc">
                <a:avLst>
                  <a:gd name="adj1" fmla="val 10809658"/>
                  <a:gd name="adj2" fmla="val 20826104"/>
                </a:avLst>
              </a:prstGeom>
              <a:grpFill/>
              <a:ln w="50800">
                <a:gradFill>
                  <a:gsLst>
                    <a:gs pos="0">
                      <a:schemeClr val="tx1"/>
                    </a:gs>
                    <a:gs pos="46000">
                      <a:schemeClr val="bg1"/>
                    </a:gs>
                    <a:gs pos="83000">
                      <a:schemeClr val="bg1">
                        <a:lumMod val="85000"/>
                      </a:schemeClr>
                    </a:gs>
                    <a:gs pos="100000">
                      <a:schemeClr val="tx1">
                        <a:lumMod val="85000"/>
                        <a:lumOff val="15000"/>
                      </a:schemeClr>
                    </a:gs>
                  </a:gsLst>
                  <a:lin ang="5400000" scaled="1"/>
                </a:gra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90" name="Group 89">
              <a:extLst>
                <a:ext uri="{FF2B5EF4-FFF2-40B4-BE49-F238E27FC236}">
                  <a16:creationId xmlns:a16="http://schemas.microsoft.com/office/drawing/2014/main" id="{C6951FED-2BD7-4859-B333-5B1CAEF8AB8D}"/>
                </a:ext>
              </a:extLst>
            </p:cNvPr>
            <p:cNvGrpSpPr/>
            <p:nvPr/>
          </p:nvGrpSpPr>
          <p:grpSpPr>
            <a:xfrm>
              <a:off x="5805714" y="1674665"/>
              <a:ext cx="580573" cy="386869"/>
              <a:chOff x="5805714" y="609691"/>
              <a:chExt cx="580573" cy="386869"/>
            </a:xfrm>
            <a:grpFill/>
          </p:grpSpPr>
          <p:sp>
            <p:nvSpPr>
              <p:cNvPr id="91" name="Rectangle 90">
                <a:extLst>
                  <a:ext uri="{FF2B5EF4-FFF2-40B4-BE49-F238E27FC236}">
                    <a16:creationId xmlns:a16="http://schemas.microsoft.com/office/drawing/2014/main" id="{FE30C63D-F045-40E9-8C54-26DA5BDA0F44}"/>
                  </a:ext>
                </a:extLst>
              </p:cNvPr>
              <p:cNvSpPr/>
              <p:nvPr/>
            </p:nvSpPr>
            <p:spPr>
              <a:xfrm>
                <a:off x="6126481" y="682263"/>
                <a:ext cx="259806" cy="145054"/>
              </a:xfrm>
              <a:prstGeom prst="rect">
                <a:avLst/>
              </a:prstGeom>
              <a:grpFill/>
              <a:ln>
                <a:noFill/>
              </a:ln>
              <a:effectLst>
                <a:innerShdw blurRad="12700" dist="889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2" name="Arc 91">
                <a:extLst>
                  <a:ext uri="{FF2B5EF4-FFF2-40B4-BE49-F238E27FC236}">
                    <a16:creationId xmlns:a16="http://schemas.microsoft.com/office/drawing/2014/main" id="{434A2720-2A66-40B1-AC7E-5C244C6E6EB9}"/>
                  </a:ext>
                </a:extLst>
              </p:cNvPr>
              <p:cNvSpPr/>
              <p:nvPr/>
            </p:nvSpPr>
            <p:spPr>
              <a:xfrm>
                <a:off x="5805714" y="609691"/>
                <a:ext cx="410553" cy="386869"/>
              </a:xfrm>
              <a:prstGeom prst="arc">
                <a:avLst>
                  <a:gd name="adj1" fmla="val 10875716"/>
                  <a:gd name="adj2" fmla="val 20826104"/>
                </a:avLst>
              </a:prstGeom>
              <a:grpFill/>
              <a:ln w="50800">
                <a:gradFill>
                  <a:gsLst>
                    <a:gs pos="0">
                      <a:schemeClr val="tx1"/>
                    </a:gs>
                    <a:gs pos="46000">
                      <a:schemeClr val="bg1"/>
                    </a:gs>
                    <a:gs pos="83000">
                      <a:schemeClr val="bg1">
                        <a:lumMod val="85000"/>
                      </a:schemeClr>
                    </a:gs>
                    <a:gs pos="100000">
                      <a:schemeClr val="tx1">
                        <a:lumMod val="85000"/>
                        <a:lumOff val="15000"/>
                      </a:schemeClr>
                    </a:gs>
                  </a:gsLst>
                  <a:lin ang="5400000" scaled="1"/>
                </a:gra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grpSp>
          <p:nvGrpSpPr>
            <p:cNvPr id="93" name="Group 92">
              <a:extLst>
                <a:ext uri="{FF2B5EF4-FFF2-40B4-BE49-F238E27FC236}">
                  <a16:creationId xmlns:a16="http://schemas.microsoft.com/office/drawing/2014/main" id="{3253887B-E245-4C89-84BB-C89576187B4D}"/>
                </a:ext>
              </a:extLst>
            </p:cNvPr>
            <p:cNvGrpSpPr/>
            <p:nvPr/>
          </p:nvGrpSpPr>
          <p:grpSpPr>
            <a:xfrm>
              <a:off x="5805714" y="1985688"/>
              <a:ext cx="580573" cy="386869"/>
              <a:chOff x="5805714" y="609691"/>
              <a:chExt cx="580573" cy="386869"/>
            </a:xfrm>
            <a:grpFill/>
          </p:grpSpPr>
          <p:sp>
            <p:nvSpPr>
              <p:cNvPr id="94" name="Rectangle 93">
                <a:extLst>
                  <a:ext uri="{FF2B5EF4-FFF2-40B4-BE49-F238E27FC236}">
                    <a16:creationId xmlns:a16="http://schemas.microsoft.com/office/drawing/2014/main" id="{C2935527-C9EF-4950-89BB-EB1207B25EAD}"/>
                  </a:ext>
                </a:extLst>
              </p:cNvPr>
              <p:cNvSpPr/>
              <p:nvPr/>
            </p:nvSpPr>
            <p:spPr>
              <a:xfrm>
                <a:off x="6126481" y="682263"/>
                <a:ext cx="259806" cy="145054"/>
              </a:xfrm>
              <a:prstGeom prst="rect">
                <a:avLst/>
              </a:prstGeom>
              <a:grpFill/>
              <a:ln>
                <a:noFill/>
              </a:ln>
              <a:effectLst>
                <a:innerShdw blurRad="12700" dist="889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5" name="Arc 94">
                <a:extLst>
                  <a:ext uri="{FF2B5EF4-FFF2-40B4-BE49-F238E27FC236}">
                    <a16:creationId xmlns:a16="http://schemas.microsoft.com/office/drawing/2014/main" id="{B885AD0D-2A97-4761-A7E2-81AE7730FF98}"/>
                  </a:ext>
                </a:extLst>
              </p:cNvPr>
              <p:cNvSpPr/>
              <p:nvPr/>
            </p:nvSpPr>
            <p:spPr>
              <a:xfrm>
                <a:off x="5805714" y="609691"/>
                <a:ext cx="410553" cy="386869"/>
              </a:xfrm>
              <a:prstGeom prst="arc">
                <a:avLst>
                  <a:gd name="adj1" fmla="val 10782495"/>
                  <a:gd name="adj2" fmla="val 20826104"/>
                </a:avLst>
              </a:prstGeom>
              <a:grpFill/>
              <a:ln w="50800">
                <a:gradFill>
                  <a:gsLst>
                    <a:gs pos="0">
                      <a:schemeClr val="tx1"/>
                    </a:gs>
                    <a:gs pos="46000">
                      <a:schemeClr val="bg1"/>
                    </a:gs>
                    <a:gs pos="83000">
                      <a:schemeClr val="bg1">
                        <a:lumMod val="85000"/>
                      </a:schemeClr>
                    </a:gs>
                    <a:gs pos="100000">
                      <a:schemeClr val="tx1">
                        <a:lumMod val="85000"/>
                        <a:lumOff val="15000"/>
                      </a:schemeClr>
                    </a:gs>
                  </a:gsLst>
                  <a:lin ang="5400000" scaled="1"/>
                </a:gra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96" name="Group 95">
              <a:extLst>
                <a:ext uri="{FF2B5EF4-FFF2-40B4-BE49-F238E27FC236}">
                  <a16:creationId xmlns:a16="http://schemas.microsoft.com/office/drawing/2014/main" id="{B20895E6-FBAD-4249-90F9-43369FD2080F}"/>
                </a:ext>
              </a:extLst>
            </p:cNvPr>
            <p:cNvGrpSpPr/>
            <p:nvPr/>
          </p:nvGrpSpPr>
          <p:grpSpPr>
            <a:xfrm>
              <a:off x="5805714" y="2296711"/>
              <a:ext cx="580573" cy="386869"/>
              <a:chOff x="5805714" y="609691"/>
              <a:chExt cx="580573" cy="386869"/>
            </a:xfrm>
            <a:grpFill/>
          </p:grpSpPr>
          <p:sp>
            <p:nvSpPr>
              <p:cNvPr id="97" name="Rectangle 96">
                <a:extLst>
                  <a:ext uri="{FF2B5EF4-FFF2-40B4-BE49-F238E27FC236}">
                    <a16:creationId xmlns:a16="http://schemas.microsoft.com/office/drawing/2014/main" id="{416F99E9-E132-4AB6-9501-719E390B2951}"/>
                  </a:ext>
                </a:extLst>
              </p:cNvPr>
              <p:cNvSpPr/>
              <p:nvPr/>
            </p:nvSpPr>
            <p:spPr>
              <a:xfrm>
                <a:off x="6126481" y="682263"/>
                <a:ext cx="259806" cy="145054"/>
              </a:xfrm>
              <a:prstGeom prst="rect">
                <a:avLst/>
              </a:prstGeom>
              <a:grpFill/>
              <a:ln>
                <a:noFill/>
              </a:ln>
              <a:effectLst>
                <a:innerShdw blurRad="12700" dist="889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8" name="Arc 97">
                <a:extLst>
                  <a:ext uri="{FF2B5EF4-FFF2-40B4-BE49-F238E27FC236}">
                    <a16:creationId xmlns:a16="http://schemas.microsoft.com/office/drawing/2014/main" id="{7BF41422-E1EF-4A49-906D-7C9E43200378}"/>
                  </a:ext>
                </a:extLst>
              </p:cNvPr>
              <p:cNvSpPr/>
              <p:nvPr/>
            </p:nvSpPr>
            <p:spPr>
              <a:xfrm>
                <a:off x="5805714" y="609691"/>
                <a:ext cx="410553" cy="386869"/>
              </a:xfrm>
              <a:prstGeom prst="arc">
                <a:avLst>
                  <a:gd name="adj1" fmla="val 10837911"/>
                  <a:gd name="adj2" fmla="val 20826104"/>
                </a:avLst>
              </a:prstGeom>
              <a:grpFill/>
              <a:ln w="50800">
                <a:gradFill>
                  <a:gsLst>
                    <a:gs pos="0">
                      <a:schemeClr val="tx1"/>
                    </a:gs>
                    <a:gs pos="46000">
                      <a:schemeClr val="bg1"/>
                    </a:gs>
                    <a:gs pos="83000">
                      <a:schemeClr val="bg1">
                        <a:lumMod val="85000"/>
                      </a:schemeClr>
                    </a:gs>
                    <a:gs pos="100000">
                      <a:schemeClr val="tx1">
                        <a:lumMod val="85000"/>
                        <a:lumOff val="15000"/>
                      </a:schemeClr>
                    </a:gs>
                  </a:gsLst>
                  <a:lin ang="5400000" scaled="1"/>
                </a:gra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99" name="Group 98">
              <a:extLst>
                <a:ext uri="{FF2B5EF4-FFF2-40B4-BE49-F238E27FC236}">
                  <a16:creationId xmlns:a16="http://schemas.microsoft.com/office/drawing/2014/main" id="{3A6C8FCE-3906-4A51-8C51-53A21458A79D}"/>
                </a:ext>
              </a:extLst>
            </p:cNvPr>
            <p:cNvGrpSpPr/>
            <p:nvPr/>
          </p:nvGrpSpPr>
          <p:grpSpPr>
            <a:xfrm>
              <a:off x="5805714" y="2607734"/>
              <a:ext cx="580573" cy="386869"/>
              <a:chOff x="5805714" y="609691"/>
              <a:chExt cx="580573" cy="386869"/>
            </a:xfrm>
            <a:grpFill/>
          </p:grpSpPr>
          <p:sp>
            <p:nvSpPr>
              <p:cNvPr id="100" name="Rectangle 99">
                <a:extLst>
                  <a:ext uri="{FF2B5EF4-FFF2-40B4-BE49-F238E27FC236}">
                    <a16:creationId xmlns:a16="http://schemas.microsoft.com/office/drawing/2014/main" id="{01B7306C-C82A-4CBC-8810-B196E2B85FD9}"/>
                  </a:ext>
                </a:extLst>
              </p:cNvPr>
              <p:cNvSpPr/>
              <p:nvPr/>
            </p:nvSpPr>
            <p:spPr>
              <a:xfrm>
                <a:off x="6126481" y="682263"/>
                <a:ext cx="259806" cy="145054"/>
              </a:xfrm>
              <a:prstGeom prst="rect">
                <a:avLst/>
              </a:prstGeom>
              <a:grpFill/>
              <a:ln>
                <a:noFill/>
              </a:ln>
              <a:effectLst>
                <a:innerShdw blurRad="12700" dist="889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1" name="Arc 100">
                <a:extLst>
                  <a:ext uri="{FF2B5EF4-FFF2-40B4-BE49-F238E27FC236}">
                    <a16:creationId xmlns:a16="http://schemas.microsoft.com/office/drawing/2014/main" id="{4309EB4B-A1C1-41B8-9E71-43E4632DE81A}"/>
                  </a:ext>
                </a:extLst>
              </p:cNvPr>
              <p:cNvSpPr/>
              <p:nvPr/>
            </p:nvSpPr>
            <p:spPr>
              <a:xfrm>
                <a:off x="5805714" y="609691"/>
                <a:ext cx="410553" cy="386869"/>
              </a:xfrm>
              <a:prstGeom prst="arc">
                <a:avLst>
                  <a:gd name="adj1" fmla="val 10817170"/>
                  <a:gd name="adj2" fmla="val 20826104"/>
                </a:avLst>
              </a:prstGeom>
              <a:grpFill/>
              <a:ln w="50800">
                <a:gradFill>
                  <a:gsLst>
                    <a:gs pos="0">
                      <a:schemeClr val="tx1"/>
                    </a:gs>
                    <a:gs pos="46000">
                      <a:schemeClr val="bg1"/>
                    </a:gs>
                    <a:gs pos="83000">
                      <a:schemeClr val="bg1">
                        <a:lumMod val="85000"/>
                      </a:schemeClr>
                    </a:gs>
                    <a:gs pos="100000">
                      <a:schemeClr val="tx1">
                        <a:lumMod val="85000"/>
                        <a:lumOff val="15000"/>
                      </a:schemeClr>
                    </a:gs>
                  </a:gsLst>
                  <a:lin ang="5400000" scaled="1"/>
                </a:gra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02" name="Group 101">
              <a:extLst>
                <a:ext uri="{FF2B5EF4-FFF2-40B4-BE49-F238E27FC236}">
                  <a16:creationId xmlns:a16="http://schemas.microsoft.com/office/drawing/2014/main" id="{C74B4894-B5D2-4362-964C-D4DC0546060A}"/>
                </a:ext>
              </a:extLst>
            </p:cNvPr>
            <p:cNvGrpSpPr/>
            <p:nvPr/>
          </p:nvGrpSpPr>
          <p:grpSpPr>
            <a:xfrm>
              <a:off x="5805714" y="2918757"/>
              <a:ext cx="580573" cy="386869"/>
              <a:chOff x="5805714" y="609691"/>
              <a:chExt cx="580573" cy="386869"/>
            </a:xfrm>
            <a:grpFill/>
          </p:grpSpPr>
          <p:sp>
            <p:nvSpPr>
              <p:cNvPr id="103" name="Rectangle 102">
                <a:extLst>
                  <a:ext uri="{FF2B5EF4-FFF2-40B4-BE49-F238E27FC236}">
                    <a16:creationId xmlns:a16="http://schemas.microsoft.com/office/drawing/2014/main" id="{DA95D981-4D5B-4F4F-8A82-69838938508F}"/>
                  </a:ext>
                </a:extLst>
              </p:cNvPr>
              <p:cNvSpPr/>
              <p:nvPr/>
            </p:nvSpPr>
            <p:spPr>
              <a:xfrm>
                <a:off x="6126481" y="682263"/>
                <a:ext cx="259806" cy="145054"/>
              </a:xfrm>
              <a:prstGeom prst="rect">
                <a:avLst/>
              </a:prstGeom>
              <a:grpFill/>
              <a:ln>
                <a:noFill/>
              </a:ln>
              <a:effectLst>
                <a:innerShdw blurRad="12700" dist="889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4" name="Arc 103">
                <a:extLst>
                  <a:ext uri="{FF2B5EF4-FFF2-40B4-BE49-F238E27FC236}">
                    <a16:creationId xmlns:a16="http://schemas.microsoft.com/office/drawing/2014/main" id="{E4822634-A39A-4B0D-8399-883328FCA1EE}"/>
                  </a:ext>
                </a:extLst>
              </p:cNvPr>
              <p:cNvSpPr/>
              <p:nvPr/>
            </p:nvSpPr>
            <p:spPr>
              <a:xfrm>
                <a:off x="5805714" y="609691"/>
                <a:ext cx="410553" cy="386869"/>
              </a:xfrm>
              <a:prstGeom prst="arc">
                <a:avLst>
                  <a:gd name="adj1" fmla="val 11220475"/>
                  <a:gd name="adj2" fmla="val 20826104"/>
                </a:avLst>
              </a:prstGeom>
              <a:grpFill/>
              <a:ln w="50800">
                <a:gradFill>
                  <a:gsLst>
                    <a:gs pos="0">
                      <a:schemeClr val="tx1"/>
                    </a:gs>
                    <a:gs pos="46000">
                      <a:schemeClr val="bg1"/>
                    </a:gs>
                    <a:gs pos="83000">
                      <a:schemeClr val="bg1">
                        <a:lumMod val="85000"/>
                      </a:schemeClr>
                    </a:gs>
                    <a:gs pos="100000">
                      <a:schemeClr val="tx1">
                        <a:lumMod val="85000"/>
                        <a:lumOff val="15000"/>
                      </a:schemeClr>
                    </a:gs>
                  </a:gsLst>
                  <a:lin ang="5400000" scaled="1"/>
                </a:gra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05" name="Group 104">
              <a:extLst>
                <a:ext uri="{FF2B5EF4-FFF2-40B4-BE49-F238E27FC236}">
                  <a16:creationId xmlns:a16="http://schemas.microsoft.com/office/drawing/2014/main" id="{AC0C8900-7AAE-4DAD-9853-250BA8E46217}"/>
                </a:ext>
              </a:extLst>
            </p:cNvPr>
            <p:cNvGrpSpPr/>
            <p:nvPr/>
          </p:nvGrpSpPr>
          <p:grpSpPr>
            <a:xfrm>
              <a:off x="5805714" y="3229780"/>
              <a:ext cx="580573" cy="386869"/>
              <a:chOff x="5805714" y="609691"/>
              <a:chExt cx="580573" cy="386869"/>
            </a:xfrm>
            <a:grpFill/>
          </p:grpSpPr>
          <p:sp>
            <p:nvSpPr>
              <p:cNvPr id="106" name="Rectangle 105">
                <a:extLst>
                  <a:ext uri="{FF2B5EF4-FFF2-40B4-BE49-F238E27FC236}">
                    <a16:creationId xmlns:a16="http://schemas.microsoft.com/office/drawing/2014/main" id="{8F16C3F5-5111-4385-95DB-684995C5DA9E}"/>
                  </a:ext>
                </a:extLst>
              </p:cNvPr>
              <p:cNvSpPr/>
              <p:nvPr/>
            </p:nvSpPr>
            <p:spPr>
              <a:xfrm>
                <a:off x="6126481" y="682263"/>
                <a:ext cx="259806" cy="145054"/>
              </a:xfrm>
              <a:prstGeom prst="rect">
                <a:avLst/>
              </a:prstGeom>
              <a:grpFill/>
              <a:ln>
                <a:noFill/>
              </a:ln>
              <a:effectLst>
                <a:innerShdw blurRad="12700" dist="889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7" name="Arc 106">
                <a:extLst>
                  <a:ext uri="{FF2B5EF4-FFF2-40B4-BE49-F238E27FC236}">
                    <a16:creationId xmlns:a16="http://schemas.microsoft.com/office/drawing/2014/main" id="{C8E4EC42-A513-472E-AE69-66EF8F71937C}"/>
                  </a:ext>
                </a:extLst>
              </p:cNvPr>
              <p:cNvSpPr/>
              <p:nvPr/>
            </p:nvSpPr>
            <p:spPr>
              <a:xfrm>
                <a:off x="5805714" y="609691"/>
                <a:ext cx="410553" cy="386869"/>
              </a:xfrm>
              <a:prstGeom prst="arc">
                <a:avLst>
                  <a:gd name="adj1" fmla="val 10648007"/>
                  <a:gd name="adj2" fmla="val 20826104"/>
                </a:avLst>
              </a:prstGeom>
              <a:grpFill/>
              <a:ln w="50800">
                <a:gradFill>
                  <a:gsLst>
                    <a:gs pos="0">
                      <a:schemeClr val="tx1"/>
                    </a:gs>
                    <a:gs pos="46000">
                      <a:schemeClr val="bg1"/>
                    </a:gs>
                    <a:gs pos="83000">
                      <a:schemeClr val="bg1">
                        <a:lumMod val="85000"/>
                      </a:schemeClr>
                    </a:gs>
                    <a:gs pos="100000">
                      <a:schemeClr val="tx1">
                        <a:lumMod val="85000"/>
                        <a:lumOff val="15000"/>
                      </a:schemeClr>
                    </a:gs>
                  </a:gsLst>
                  <a:lin ang="5400000" scaled="1"/>
                </a:gra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08" name="Group 107">
              <a:extLst>
                <a:ext uri="{FF2B5EF4-FFF2-40B4-BE49-F238E27FC236}">
                  <a16:creationId xmlns:a16="http://schemas.microsoft.com/office/drawing/2014/main" id="{B9DF2A69-06AC-4DC9-B6C7-9A1B9D012585}"/>
                </a:ext>
              </a:extLst>
            </p:cNvPr>
            <p:cNvGrpSpPr/>
            <p:nvPr/>
          </p:nvGrpSpPr>
          <p:grpSpPr>
            <a:xfrm>
              <a:off x="5805714" y="3540803"/>
              <a:ext cx="580573" cy="386869"/>
              <a:chOff x="5805714" y="609691"/>
              <a:chExt cx="580573" cy="386869"/>
            </a:xfrm>
            <a:grpFill/>
          </p:grpSpPr>
          <p:sp>
            <p:nvSpPr>
              <p:cNvPr id="109" name="Rectangle 108">
                <a:extLst>
                  <a:ext uri="{FF2B5EF4-FFF2-40B4-BE49-F238E27FC236}">
                    <a16:creationId xmlns:a16="http://schemas.microsoft.com/office/drawing/2014/main" id="{66D59475-186E-4F7A-A501-ABEDCC08DC98}"/>
                  </a:ext>
                </a:extLst>
              </p:cNvPr>
              <p:cNvSpPr/>
              <p:nvPr/>
            </p:nvSpPr>
            <p:spPr>
              <a:xfrm>
                <a:off x="6126481" y="682263"/>
                <a:ext cx="259806" cy="145054"/>
              </a:xfrm>
              <a:prstGeom prst="rect">
                <a:avLst/>
              </a:prstGeom>
              <a:grpFill/>
              <a:ln>
                <a:noFill/>
              </a:ln>
              <a:effectLst>
                <a:innerShdw blurRad="12700" dist="889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0" name="Arc 109">
                <a:extLst>
                  <a:ext uri="{FF2B5EF4-FFF2-40B4-BE49-F238E27FC236}">
                    <a16:creationId xmlns:a16="http://schemas.microsoft.com/office/drawing/2014/main" id="{55C929AA-C5D4-4A29-94FC-BF99C03F9430}"/>
                  </a:ext>
                </a:extLst>
              </p:cNvPr>
              <p:cNvSpPr/>
              <p:nvPr/>
            </p:nvSpPr>
            <p:spPr>
              <a:xfrm>
                <a:off x="5805714" y="609691"/>
                <a:ext cx="410553" cy="386869"/>
              </a:xfrm>
              <a:prstGeom prst="arc">
                <a:avLst>
                  <a:gd name="adj1" fmla="val 10901467"/>
                  <a:gd name="adj2" fmla="val 20826104"/>
                </a:avLst>
              </a:prstGeom>
              <a:grpFill/>
              <a:ln w="50800">
                <a:gradFill>
                  <a:gsLst>
                    <a:gs pos="0">
                      <a:schemeClr val="tx1"/>
                    </a:gs>
                    <a:gs pos="46000">
                      <a:schemeClr val="bg1"/>
                    </a:gs>
                    <a:gs pos="83000">
                      <a:schemeClr val="bg1">
                        <a:lumMod val="85000"/>
                      </a:schemeClr>
                    </a:gs>
                    <a:gs pos="100000">
                      <a:schemeClr val="tx1">
                        <a:lumMod val="85000"/>
                        <a:lumOff val="15000"/>
                      </a:schemeClr>
                    </a:gs>
                  </a:gsLst>
                  <a:lin ang="5400000" scaled="1"/>
                </a:gra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11" name="Group 110">
              <a:extLst>
                <a:ext uri="{FF2B5EF4-FFF2-40B4-BE49-F238E27FC236}">
                  <a16:creationId xmlns:a16="http://schemas.microsoft.com/office/drawing/2014/main" id="{26F5DDE8-77F1-4A19-9A73-FA16AD387091}"/>
                </a:ext>
              </a:extLst>
            </p:cNvPr>
            <p:cNvGrpSpPr/>
            <p:nvPr/>
          </p:nvGrpSpPr>
          <p:grpSpPr>
            <a:xfrm>
              <a:off x="5805714" y="3851826"/>
              <a:ext cx="580573" cy="386869"/>
              <a:chOff x="5805714" y="609691"/>
              <a:chExt cx="580573" cy="386869"/>
            </a:xfrm>
            <a:grpFill/>
          </p:grpSpPr>
          <p:sp>
            <p:nvSpPr>
              <p:cNvPr id="112" name="Rectangle 111">
                <a:extLst>
                  <a:ext uri="{FF2B5EF4-FFF2-40B4-BE49-F238E27FC236}">
                    <a16:creationId xmlns:a16="http://schemas.microsoft.com/office/drawing/2014/main" id="{3975D25C-1E30-46E2-BA99-3037ADE31704}"/>
                  </a:ext>
                </a:extLst>
              </p:cNvPr>
              <p:cNvSpPr/>
              <p:nvPr/>
            </p:nvSpPr>
            <p:spPr>
              <a:xfrm>
                <a:off x="6126481" y="682263"/>
                <a:ext cx="259806" cy="145054"/>
              </a:xfrm>
              <a:prstGeom prst="rect">
                <a:avLst/>
              </a:prstGeom>
              <a:grpFill/>
              <a:ln>
                <a:noFill/>
              </a:ln>
              <a:effectLst>
                <a:innerShdw blurRad="12700" dist="889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3" name="Arc 112">
                <a:extLst>
                  <a:ext uri="{FF2B5EF4-FFF2-40B4-BE49-F238E27FC236}">
                    <a16:creationId xmlns:a16="http://schemas.microsoft.com/office/drawing/2014/main" id="{5489E9B8-DC06-4350-B467-61A9DA0B02A7}"/>
                  </a:ext>
                </a:extLst>
              </p:cNvPr>
              <p:cNvSpPr/>
              <p:nvPr/>
            </p:nvSpPr>
            <p:spPr>
              <a:xfrm>
                <a:off x="5805714" y="609691"/>
                <a:ext cx="410553" cy="386869"/>
              </a:xfrm>
              <a:prstGeom prst="arc">
                <a:avLst>
                  <a:gd name="adj1" fmla="val 11023282"/>
                  <a:gd name="adj2" fmla="val 20826104"/>
                </a:avLst>
              </a:prstGeom>
              <a:grpFill/>
              <a:ln w="50800">
                <a:gradFill>
                  <a:gsLst>
                    <a:gs pos="0">
                      <a:schemeClr val="tx1"/>
                    </a:gs>
                    <a:gs pos="46000">
                      <a:schemeClr val="bg1"/>
                    </a:gs>
                    <a:gs pos="83000">
                      <a:schemeClr val="bg1">
                        <a:lumMod val="85000"/>
                      </a:schemeClr>
                    </a:gs>
                    <a:gs pos="100000">
                      <a:schemeClr val="tx1">
                        <a:lumMod val="85000"/>
                        <a:lumOff val="15000"/>
                      </a:schemeClr>
                    </a:gs>
                  </a:gsLst>
                  <a:lin ang="5400000" scaled="1"/>
                </a:gra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14" name="Group 113">
              <a:extLst>
                <a:ext uri="{FF2B5EF4-FFF2-40B4-BE49-F238E27FC236}">
                  <a16:creationId xmlns:a16="http://schemas.microsoft.com/office/drawing/2014/main" id="{0375CE18-5EC1-4881-8142-DC1BC91AD094}"/>
                </a:ext>
              </a:extLst>
            </p:cNvPr>
            <p:cNvGrpSpPr/>
            <p:nvPr/>
          </p:nvGrpSpPr>
          <p:grpSpPr>
            <a:xfrm>
              <a:off x="5805714" y="4162849"/>
              <a:ext cx="580573" cy="386869"/>
              <a:chOff x="5805714" y="609691"/>
              <a:chExt cx="580573" cy="386869"/>
            </a:xfrm>
            <a:grpFill/>
          </p:grpSpPr>
          <p:sp>
            <p:nvSpPr>
              <p:cNvPr id="115" name="Rectangle 114">
                <a:extLst>
                  <a:ext uri="{FF2B5EF4-FFF2-40B4-BE49-F238E27FC236}">
                    <a16:creationId xmlns:a16="http://schemas.microsoft.com/office/drawing/2014/main" id="{10A76D25-919A-40D9-9554-EFE2D3956BE4}"/>
                  </a:ext>
                </a:extLst>
              </p:cNvPr>
              <p:cNvSpPr/>
              <p:nvPr/>
            </p:nvSpPr>
            <p:spPr>
              <a:xfrm>
                <a:off x="6126481" y="682263"/>
                <a:ext cx="259806" cy="145054"/>
              </a:xfrm>
              <a:prstGeom prst="rect">
                <a:avLst/>
              </a:prstGeom>
              <a:grpFill/>
              <a:ln>
                <a:noFill/>
              </a:ln>
              <a:effectLst>
                <a:innerShdw blurRad="12700" dist="889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6" name="Arc 115">
                <a:extLst>
                  <a:ext uri="{FF2B5EF4-FFF2-40B4-BE49-F238E27FC236}">
                    <a16:creationId xmlns:a16="http://schemas.microsoft.com/office/drawing/2014/main" id="{F541D253-66CC-4C59-909C-302800ABEEFC}"/>
                  </a:ext>
                </a:extLst>
              </p:cNvPr>
              <p:cNvSpPr/>
              <p:nvPr/>
            </p:nvSpPr>
            <p:spPr>
              <a:xfrm>
                <a:off x="5805714" y="609691"/>
                <a:ext cx="410553" cy="386869"/>
              </a:xfrm>
              <a:prstGeom prst="arc">
                <a:avLst>
                  <a:gd name="adj1" fmla="val 11168103"/>
                  <a:gd name="adj2" fmla="val 20826104"/>
                </a:avLst>
              </a:prstGeom>
              <a:grpFill/>
              <a:ln w="50800">
                <a:gradFill>
                  <a:gsLst>
                    <a:gs pos="0">
                      <a:schemeClr val="tx1"/>
                    </a:gs>
                    <a:gs pos="46000">
                      <a:schemeClr val="bg1"/>
                    </a:gs>
                    <a:gs pos="83000">
                      <a:schemeClr val="bg1">
                        <a:lumMod val="85000"/>
                      </a:schemeClr>
                    </a:gs>
                    <a:gs pos="100000">
                      <a:schemeClr val="tx1">
                        <a:lumMod val="85000"/>
                        <a:lumOff val="15000"/>
                      </a:schemeClr>
                    </a:gs>
                  </a:gsLst>
                  <a:lin ang="5400000" scaled="1"/>
                </a:gra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17" name="Group 116">
              <a:extLst>
                <a:ext uri="{FF2B5EF4-FFF2-40B4-BE49-F238E27FC236}">
                  <a16:creationId xmlns:a16="http://schemas.microsoft.com/office/drawing/2014/main" id="{D86A99F9-8CBA-4BBB-88F7-14582E27C64C}"/>
                </a:ext>
              </a:extLst>
            </p:cNvPr>
            <p:cNvGrpSpPr/>
            <p:nvPr/>
          </p:nvGrpSpPr>
          <p:grpSpPr>
            <a:xfrm>
              <a:off x="5805714" y="4473872"/>
              <a:ext cx="580573" cy="386869"/>
              <a:chOff x="5805714" y="609691"/>
              <a:chExt cx="580573" cy="386869"/>
            </a:xfrm>
            <a:grpFill/>
          </p:grpSpPr>
          <p:sp>
            <p:nvSpPr>
              <p:cNvPr id="118" name="Rectangle 117">
                <a:extLst>
                  <a:ext uri="{FF2B5EF4-FFF2-40B4-BE49-F238E27FC236}">
                    <a16:creationId xmlns:a16="http://schemas.microsoft.com/office/drawing/2014/main" id="{16259704-CA38-4525-8489-D1FECD12BDBC}"/>
                  </a:ext>
                </a:extLst>
              </p:cNvPr>
              <p:cNvSpPr/>
              <p:nvPr/>
            </p:nvSpPr>
            <p:spPr>
              <a:xfrm>
                <a:off x="6126481" y="682263"/>
                <a:ext cx="259806" cy="145054"/>
              </a:xfrm>
              <a:prstGeom prst="rect">
                <a:avLst/>
              </a:prstGeom>
              <a:grpFill/>
              <a:ln>
                <a:noFill/>
              </a:ln>
              <a:effectLst>
                <a:innerShdw blurRad="12700" dist="889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9" name="Arc 118">
                <a:extLst>
                  <a:ext uri="{FF2B5EF4-FFF2-40B4-BE49-F238E27FC236}">
                    <a16:creationId xmlns:a16="http://schemas.microsoft.com/office/drawing/2014/main" id="{40F4FCA1-5992-49D0-8CE6-8488CF6BAF04}"/>
                  </a:ext>
                </a:extLst>
              </p:cNvPr>
              <p:cNvSpPr/>
              <p:nvPr/>
            </p:nvSpPr>
            <p:spPr>
              <a:xfrm>
                <a:off x="5805714" y="609691"/>
                <a:ext cx="410553" cy="386869"/>
              </a:xfrm>
              <a:prstGeom prst="arc">
                <a:avLst>
                  <a:gd name="adj1" fmla="val 11188676"/>
                  <a:gd name="adj2" fmla="val 20826104"/>
                </a:avLst>
              </a:prstGeom>
              <a:grpFill/>
              <a:ln w="50800">
                <a:gradFill>
                  <a:gsLst>
                    <a:gs pos="0">
                      <a:schemeClr val="tx1"/>
                    </a:gs>
                    <a:gs pos="46000">
                      <a:schemeClr val="bg1"/>
                    </a:gs>
                    <a:gs pos="83000">
                      <a:schemeClr val="bg1">
                        <a:lumMod val="85000"/>
                      </a:schemeClr>
                    </a:gs>
                    <a:gs pos="100000">
                      <a:schemeClr val="tx1">
                        <a:lumMod val="85000"/>
                        <a:lumOff val="15000"/>
                      </a:schemeClr>
                    </a:gs>
                  </a:gsLst>
                  <a:lin ang="5400000" scaled="1"/>
                </a:gra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20" name="Group 119">
              <a:extLst>
                <a:ext uri="{FF2B5EF4-FFF2-40B4-BE49-F238E27FC236}">
                  <a16:creationId xmlns:a16="http://schemas.microsoft.com/office/drawing/2014/main" id="{F5C59377-7214-4209-BA16-86D5D1DAE2B0}"/>
                </a:ext>
              </a:extLst>
            </p:cNvPr>
            <p:cNvGrpSpPr/>
            <p:nvPr/>
          </p:nvGrpSpPr>
          <p:grpSpPr>
            <a:xfrm>
              <a:off x="5805714" y="4784895"/>
              <a:ext cx="580573" cy="386869"/>
              <a:chOff x="5805714" y="609691"/>
              <a:chExt cx="580573" cy="386869"/>
            </a:xfrm>
            <a:grpFill/>
          </p:grpSpPr>
          <p:sp>
            <p:nvSpPr>
              <p:cNvPr id="121" name="Rectangle 120">
                <a:extLst>
                  <a:ext uri="{FF2B5EF4-FFF2-40B4-BE49-F238E27FC236}">
                    <a16:creationId xmlns:a16="http://schemas.microsoft.com/office/drawing/2014/main" id="{959A5D35-C7AE-458F-BBB5-71CD3A3F97F8}"/>
                  </a:ext>
                </a:extLst>
              </p:cNvPr>
              <p:cNvSpPr/>
              <p:nvPr/>
            </p:nvSpPr>
            <p:spPr>
              <a:xfrm>
                <a:off x="6126481" y="682263"/>
                <a:ext cx="259806" cy="145054"/>
              </a:xfrm>
              <a:prstGeom prst="rect">
                <a:avLst/>
              </a:prstGeom>
              <a:grpFill/>
              <a:ln>
                <a:noFill/>
              </a:ln>
              <a:effectLst>
                <a:innerShdw blurRad="12700" dist="889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2" name="Arc 121">
                <a:extLst>
                  <a:ext uri="{FF2B5EF4-FFF2-40B4-BE49-F238E27FC236}">
                    <a16:creationId xmlns:a16="http://schemas.microsoft.com/office/drawing/2014/main" id="{F490A229-65A6-4DFF-870F-4B92A114A66A}"/>
                  </a:ext>
                </a:extLst>
              </p:cNvPr>
              <p:cNvSpPr/>
              <p:nvPr/>
            </p:nvSpPr>
            <p:spPr>
              <a:xfrm>
                <a:off x="5805714" y="609691"/>
                <a:ext cx="410553" cy="386869"/>
              </a:xfrm>
              <a:prstGeom prst="arc">
                <a:avLst>
                  <a:gd name="adj1" fmla="val 11146438"/>
                  <a:gd name="adj2" fmla="val 20826104"/>
                </a:avLst>
              </a:prstGeom>
              <a:grpFill/>
              <a:ln w="50800">
                <a:gradFill>
                  <a:gsLst>
                    <a:gs pos="0">
                      <a:schemeClr val="tx1"/>
                    </a:gs>
                    <a:gs pos="46000">
                      <a:schemeClr val="bg1"/>
                    </a:gs>
                    <a:gs pos="83000">
                      <a:schemeClr val="bg1">
                        <a:lumMod val="85000"/>
                      </a:schemeClr>
                    </a:gs>
                    <a:gs pos="100000">
                      <a:schemeClr val="tx1">
                        <a:lumMod val="85000"/>
                        <a:lumOff val="15000"/>
                      </a:schemeClr>
                    </a:gs>
                  </a:gsLst>
                  <a:lin ang="5400000" scaled="1"/>
                </a:gra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23" name="Group 122">
              <a:extLst>
                <a:ext uri="{FF2B5EF4-FFF2-40B4-BE49-F238E27FC236}">
                  <a16:creationId xmlns:a16="http://schemas.microsoft.com/office/drawing/2014/main" id="{9EC6FFFF-2006-4366-8566-0113AD9F036A}"/>
                </a:ext>
              </a:extLst>
            </p:cNvPr>
            <p:cNvGrpSpPr/>
            <p:nvPr/>
          </p:nvGrpSpPr>
          <p:grpSpPr>
            <a:xfrm>
              <a:off x="5805714" y="5095918"/>
              <a:ext cx="580573" cy="386869"/>
              <a:chOff x="5805714" y="609691"/>
              <a:chExt cx="580573" cy="386869"/>
            </a:xfrm>
            <a:grpFill/>
          </p:grpSpPr>
          <p:sp>
            <p:nvSpPr>
              <p:cNvPr id="124" name="Rectangle 123">
                <a:extLst>
                  <a:ext uri="{FF2B5EF4-FFF2-40B4-BE49-F238E27FC236}">
                    <a16:creationId xmlns:a16="http://schemas.microsoft.com/office/drawing/2014/main" id="{595E399E-0521-4D5B-914F-29C3ADDF2B72}"/>
                  </a:ext>
                </a:extLst>
              </p:cNvPr>
              <p:cNvSpPr/>
              <p:nvPr/>
            </p:nvSpPr>
            <p:spPr>
              <a:xfrm>
                <a:off x="6126481" y="682263"/>
                <a:ext cx="259806" cy="145054"/>
              </a:xfrm>
              <a:prstGeom prst="rect">
                <a:avLst/>
              </a:prstGeom>
              <a:grpFill/>
              <a:ln>
                <a:noFill/>
              </a:ln>
              <a:effectLst>
                <a:innerShdw blurRad="12700" dist="889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5" name="Arc 124">
                <a:extLst>
                  <a:ext uri="{FF2B5EF4-FFF2-40B4-BE49-F238E27FC236}">
                    <a16:creationId xmlns:a16="http://schemas.microsoft.com/office/drawing/2014/main" id="{14739334-2472-4756-B880-7780C40DA407}"/>
                  </a:ext>
                </a:extLst>
              </p:cNvPr>
              <p:cNvSpPr/>
              <p:nvPr/>
            </p:nvSpPr>
            <p:spPr>
              <a:xfrm>
                <a:off x="5805714" y="609691"/>
                <a:ext cx="410553" cy="386869"/>
              </a:xfrm>
              <a:prstGeom prst="arc">
                <a:avLst>
                  <a:gd name="adj1" fmla="val 11122511"/>
                  <a:gd name="adj2" fmla="val 20826104"/>
                </a:avLst>
              </a:prstGeom>
              <a:grpFill/>
              <a:ln w="50800">
                <a:gradFill>
                  <a:gsLst>
                    <a:gs pos="0">
                      <a:schemeClr val="tx1"/>
                    </a:gs>
                    <a:gs pos="46000">
                      <a:schemeClr val="bg1"/>
                    </a:gs>
                    <a:gs pos="83000">
                      <a:schemeClr val="bg1">
                        <a:lumMod val="85000"/>
                      </a:schemeClr>
                    </a:gs>
                    <a:gs pos="100000">
                      <a:schemeClr val="tx1">
                        <a:lumMod val="85000"/>
                        <a:lumOff val="15000"/>
                      </a:schemeClr>
                    </a:gs>
                  </a:gsLst>
                  <a:lin ang="5400000" scaled="1"/>
                </a:gra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26" name="Group 125">
              <a:extLst>
                <a:ext uri="{FF2B5EF4-FFF2-40B4-BE49-F238E27FC236}">
                  <a16:creationId xmlns:a16="http://schemas.microsoft.com/office/drawing/2014/main" id="{6D7FEFCF-F5E2-48A4-8DA2-466E3FA530E8}"/>
                </a:ext>
              </a:extLst>
            </p:cNvPr>
            <p:cNvGrpSpPr/>
            <p:nvPr/>
          </p:nvGrpSpPr>
          <p:grpSpPr>
            <a:xfrm>
              <a:off x="5805714" y="5406941"/>
              <a:ext cx="580573" cy="386869"/>
              <a:chOff x="5805714" y="609691"/>
              <a:chExt cx="580573" cy="386869"/>
            </a:xfrm>
            <a:grpFill/>
          </p:grpSpPr>
          <p:sp>
            <p:nvSpPr>
              <p:cNvPr id="127" name="Rectangle 126">
                <a:extLst>
                  <a:ext uri="{FF2B5EF4-FFF2-40B4-BE49-F238E27FC236}">
                    <a16:creationId xmlns:a16="http://schemas.microsoft.com/office/drawing/2014/main" id="{5B8C7798-2FB8-447C-BA5C-ECB75C74E5AD}"/>
                  </a:ext>
                </a:extLst>
              </p:cNvPr>
              <p:cNvSpPr/>
              <p:nvPr/>
            </p:nvSpPr>
            <p:spPr>
              <a:xfrm>
                <a:off x="6126481" y="682263"/>
                <a:ext cx="259806" cy="145054"/>
              </a:xfrm>
              <a:prstGeom prst="rect">
                <a:avLst/>
              </a:prstGeom>
              <a:grpFill/>
              <a:ln>
                <a:noFill/>
              </a:ln>
              <a:effectLst>
                <a:innerShdw blurRad="12700" dist="889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8" name="Arc 127">
                <a:extLst>
                  <a:ext uri="{FF2B5EF4-FFF2-40B4-BE49-F238E27FC236}">
                    <a16:creationId xmlns:a16="http://schemas.microsoft.com/office/drawing/2014/main" id="{DDFE7CA2-AC7D-4CF0-A779-1F7EC6161969}"/>
                  </a:ext>
                </a:extLst>
              </p:cNvPr>
              <p:cNvSpPr/>
              <p:nvPr/>
            </p:nvSpPr>
            <p:spPr>
              <a:xfrm>
                <a:off x="5805714" y="609691"/>
                <a:ext cx="410553" cy="386869"/>
              </a:xfrm>
              <a:prstGeom prst="arc">
                <a:avLst>
                  <a:gd name="adj1" fmla="val 10879167"/>
                  <a:gd name="adj2" fmla="val 20826104"/>
                </a:avLst>
              </a:prstGeom>
              <a:grpFill/>
              <a:ln w="50800">
                <a:gradFill>
                  <a:gsLst>
                    <a:gs pos="0">
                      <a:schemeClr val="tx1"/>
                    </a:gs>
                    <a:gs pos="46000">
                      <a:schemeClr val="bg1"/>
                    </a:gs>
                    <a:gs pos="83000">
                      <a:schemeClr val="bg1">
                        <a:lumMod val="85000"/>
                      </a:schemeClr>
                    </a:gs>
                    <a:gs pos="100000">
                      <a:schemeClr val="tx1">
                        <a:lumMod val="85000"/>
                        <a:lumOff val="15000"/>
                      </a:schemeClr>
                    </a:gs>
                  </a:gsLst>
                  <a:lin ang="5400000" scaled="1"/>
                </a:gra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29" name="Group 128">
              <a:extLst>
                <a:ext uri="{FF2B5EF4-FFF2-40B4-BE49-F238E27FC236}">
                  <a16:creationId xmlns:a16="http://schemas.microsoft.com/office/drawing/2014/main" id="{EF6B5FAD-EB1F-43DC-8B99-11CAD21D64C9}"/>
                </a:ext>
              </a:extLst>
            </p:cNvPr>
            <p:cNvGrpSpPr/>
            <p:nvPr/>
          </p:nvGrpSpPr>
          <p:grpSpPr>
            <a:xfrm>
              <a:off x="5805714" y="5717964"/>
              <a:ext cx="580573" cy="386869"/>
              <a:chOff x="5805714" y="609691"/>
              <a:chExt cx="580573" cy="386869"/>
            </a:xfrm>
            <a:grpFill/>
          </p:grpSpPr>
          <p:sp>
            <p:nvSpPr>
              <p:cNvPr id="130" name="Rectangle 129">
                <a:extLst>
                  <a:ext uri="{FF2B5EF4-FFF2-40B4-BE49-F238E27FC236}">
                    <a16:creationId xmlns:a16="http://schemas.microsoft.com/office/drawing/2014/main" id="{B817890A-729D-4FBB-8EF7-DAFD6F73427B}"/>
                  </a:ext>
                </a:extLst>
              </p:cNvPr>
              <p:cNvSpPr/>
              <p:nvPr/>
            </p:nvSpPr>
            <p:spPr>
              <a:xfrm>
                <a:off x="6126481" y="682263"/>
                <a:ext cx="259806" cy="145054"/>
              </a:xfrm>
              <a:prstGeom prst="rect">
                <a:avLst/>
              </a:prstGeom>
              <a:grpFill/>
              <a:ln>
                <a:noFill/>
              </a:ln>
              <a:effectLst>
                <a:innerShdw blurRad="12700" dist="889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1" name="Arc 130">
                <a:extLst>
                  <a:ext uri="{FF2B5EF4-FFF2-40B4-BE49-F238E27FC236}">
                    <a16:creationId xmlns:a16="http://schemas.microsoft.com/office/drawing/2014/main" id="{EAD6132E-2435-4771-A3CC-CCE94E7A9600}"/>
                  </a:ext>
                </a:extLst>
              </p:cNvPr>
              <p:cNvSpPr/>
              <p:nvPr/>
            </p:nvSpPr>
            <p:spPr>
              <a:xfrm>
                <a:off x="5805714" y="609691"/>
                <a:ext cx="410553" cy="386869"/>
              </a:xfrm>
              <a:prstGeom prst="arc">
                <a:avLst>
                  <a:gd name="adj1" fmla="val 10992407"/>
                  <a:gd name="adj2" fmla="val 20826104"/>
                </a:avLst>
              </a:prstGeom>
              <a:grpFill/>
              <a:ln w="50800">
                <a:gradFill>
                  <a:gsLst>
                    <a:gs pos="0">
                      <a:schemeClr val="tx1"/>
                    </a:gs>
                    <a:gs pos="46000">
                      <a:schemeClr val="bg1"/>
                    </a:gs>
                    <a:gs pos="83000">
                      <a:schemeClr val="bg1">
                        <a:lumMod val="85000"/>
                      </a:schemeClr>
                    </a:gs>
                    <a:gs pos="100000">
                      <a:schemeClr val="tx1">
                        <a:lumMod val="85000"/>
                        <a:lumOff val="15000"/>
                      </a:schemeClr>
                    </a:gs>
                  </a:gsLst>
                  <a:lin ang="5400000" scaled="1"/>
                </a:gra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32" name="Group 131">
              <a:extLst>
                <a:ext uri="{FF2B5EF4-FFF2-40B4-BE49-F238E27FC236}">
                  <a16:creationId xmlns:a16="http://schemas.microsoft.com/office/drawing/2014/main" id="{2B7006E1-B188-46BA-BAA5-15A960905F4C}"/>
                </a:ext>
              </a:extLst>
            </p:cNvPr>
            <p:cNvGrpSpPr/>
            <p:nvPr/>
          </p:nvGrpSpPr>
          <p:grpSpPr>
            <a:xfrm>
              <a:off x="5805714" y="6028987"/>
              <a:ext cx="580573" cy="386869"/>
              <a:chOff x="5805714" y="609691"/>
              <a:chExt cx="580573" cy="386869"/>
            </a:xfrm>
            <a:grpFill/>
          </p:grpSpPr>
          <p:sp>
            <p:nvSpPr>
              <p:cNvPr id="133" name="Rectangle 132">
                <a:extLst>
                  <a:ext uri="{FF2B5EF4-FFF2-40B4-BE49-F238E27FC236}">
                    <a16:creationId xmlns:a16="http://schemas.microsoft.com/office/drawing/2014/main" id="{D01250CF-AFA1-4A19-B3C7-7F163609380B}"/>
                  </a:ext>
                </a:extLst>
              </p:cNvPr>
              <p:cNvSpPr/>
              <p:nvPr/>
            </p:nvSpPr>
            <p:spPr>
              <a:xfrm>
                <a:off x="6126481" y="682263"/>
                <a:ext cx="259806" cy="145054"/>
              </a:xfrm>
              <a:prstGeom prst="rect">
                <a:avLst/>
              </a:prstGeom>
              <a:grpFill/>
              <a:ln>
                <a:noFill/>
              </a:ln>
              <a:effectLst>
                <a:innerShdw blurRad="12700" dist="889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4" name="Arc 133">
                <a:extLst>
                  <a:ext uri="{FF2B5EF4-FFF2-40B4-BE49-F238E27FC236}">
                    <a16:creationId xmlns:a16="http://schemas.microsoft.com/office/drawing/2014/main" id="{1014BA5C-C370-44EB-84DA-2D69E36CE6C3}"/>
                  </a:ext>
                </a:extLst>
              </p:cNvPr>
              <p:cNvSpPr/>
              <p:nvPr/>
            </p:nvSpPr>
            <p:spPr>
              <a:xfrm>
                <a:off x="5805714" y="609691"/>
                <a:ext cx="410553" cy="386869"/>
              </a:xfrm>
              <a:prstGeom prst="arc">
                <a:avLst>
                  <a:gd name="adj1" fmla="val 11197210"/>
                  <a:gd name="adj2" fmla="val 20826104"/>
                </a:avLst>
              </a:prstGeom>
              <a:grpFill/>
              <a:ln w="50800">
                <a:gradFill>
                  <a:gsLst>
                    <a:gs pos="0">
                      <a:schemeClr val="tx1"/>
                    </a:gs>
                    <a:gs pos="46000">
                      <a:schemeClr val="bg1"/>
                    </a:gs>
                    <a:gs pos="83000">
                      <a:schemeClr val="bg1">
                        <a:lumMod val="85000"/>
                      </a:schemeClr>
                    </a:gs>
                    <a:gs pos="100000">
                      <a:schemeClr val="tx1">
                        <a:lumMod val="85000"/>
                        <a:lumOff val="15000"/>
                      </a:schemeClr>
                    </a:gs>
                  </a:gsLst>
                  <a:lin ang="5400000" scaled="1"/>
                </a:gra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35" name="Group 134">
              <a:extLst>
                <a:ext uri="{FF2B5EF4-FFF2-40B4-BE49-F238E27FC236}">
                  <a16:creationId xmlns:a16="http://schemas.microsoft.com/office/drawing/2014/main" id="{AD8CB7E5-EBC4-4791-B93B-D0B41B862B83}"/>
                </a:ext>
              </a:extLst>
            </p:cNvPr>
            <p:cNvGrpSpPr/>
            <p:nvPr/>
          </p:nvGrpSpPr>
          <p:grpSpPr>
            <a:xfrm>
              <a:off x="5805714" y="6340004"/>
              <a:ext cx="580573" cy="386869"/>
              <a:chOff x="5805714" y="609691"/>
              <a:chExt cx="580573" cy="386869"/>
            </a:xfrm>
            <a:grpFill/>
          </p:grpSpPr>
          <p:sp>
            <p:nvSpPr>
              <p:cNvPr id="136" name="Rectangle 135">
                <a:extLst>
                  <a:ext uri="{FF2B5EF4-FFF2-40B4-BE49-F238E27FC236}">
                    <a16:creationId xmlns:a16="http://schemas.microsoft.com/office/drawing/2014/main" id="{CF456FF3-391C-4C8E-A128-A413BDBBB225}"/>
                  </a:ext>
                </a:extLst>
              </p:cNvPr>
              <p:cNvSpPr/>
              <p:nvPr/>
            </p:nvSpPr>
            <p:spPr>
              <a:xfrm>
                <a:off x="6126481" y="682263"/>
                <a:ext cx="259806" cy="145054"/>
              </a:xfrm>
              <a:prstGeom prst="rect">
                <a:avLst/>
              </a:prstGeom>
              <a:grpFill/>
              <a:ln>
                <a:noFill/>
              </a:ln>
              <a:effectLst>
                <a:innerShdw blurRad="12700" dist="889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7" name="Arc 136">
                <a:extLst>
                  <a:ext uri="{FF2B5EF4-FFF2-40B4-BE49-F238E27FC236}">
                    <a16:creationId xmlns:a16="http://schemas.microsoft.com/office/drawing/2014/main" id="{8838FE2A-04D7-44E3-97C3-54338832CB9A}"/>
                  </a:ext>
                </a:extLst>
              </p:cNvPr>
              <p:cNvSpPr/>
              <p:nvPr/>
            </p:nvSpPr>
            <p:spPr>
              <a:xfrm>
                <a:off x="5805714" y="609691"/>
                <a:ext cx="410553" cy="386869"/>
              </a:xfrm>
              <a:prstGeom prst="arc">
                <a:avLst>
                  <a:gd name="adj1" fmla="val 11129801"/>
                  <a:gd name="adj2" fmla="val 20826104"/>
                </a:avLst>
              </a:prstGeom>
              <a:grpFill/>
              <a:ln w="50800">
                <a:gradFill>
                  <a:gsLst>
                    <a:gs pos="0">
                      <a:schemeClr val="tx1"/>
                    </a:gs>
                    <a:gs pos="46000">
                      <a:schemeClr val="bg1"/>
                    </a:gs>
                    <a:gs pos="83000">
                      <a:schemeClr val="bg1">
                        <a:lumMod val="85000"/>
                      </a:schemeClr>
                    </a:gs>
                    <a:gs pos="100000">
                      <a:schemeClr val="tx1">
                        <a:lumMod val="85000"/>
                        <a:lumOff val="15000"/>
                      </a:schemeClr>
                    </a:gs>
                  </a:gsLst>
                  <a:lin ang="5400000" scaled="1"/>
                </a:gra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pic>
        <p:nvPicPr>
          <p:cNvPr id="4" name="Picture 3">
            <a:extLst>
              <a:ext uri="{FF2B5EF4-FFF2-40B4-BE49-F238E27FC236}">
                <a16:creationId xmlns:a16="http://schemas.microsoft.com/office/drawing/2014/main" id="{F3D45818-0E58-4B71-9D6E-38A77774B7B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87219" y="137832"/>
            <a:ext cx="4591395" cy="6504476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0B0BB609-AF11-4B7A-BFA5-818A1E6C8D0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696608" y="157260"/>
            <a:ext cx="4590027" cy="6502538"/>
          </a:xfrm>
          <a:prstGeom prst="rect">
            <a:avLst/>
          </a:prstGeom>
        </p:spPr>
      </p:pic>
      <p:sp>
        <p:nvSpPr>
          <p:cNvPr id="150" name="TAB">
            <a:extLst>
              <a:ext uri="{FF2B5EF4-FFF2-40B4-BE49-F238E27FC236}">
                <a16:creationId xmlns:a16="http://schemas.microsoft.com/office/drawing/2014/main" id="{D1A17645-80F5-43A5-8354-1C240A9C2408}"/>
              </a:ext>
            </a:extLst>
          </p:cNvPr>
          <p:cNvSpPr/>
          <p:nvPr/>
        </p:nvSpPr>
        <p:spPr>
          <a:xfrm>
            <a:off x="-230229" y="71014"/>
            <a:ext cx="457200" cy="457200"/>
          </a:xfrm>
          <a:prstGeom prst="pie">
            <a:avLst>
              <a:gd name="adj1" fmla="val 16155353"/>
              <a:gd name="adj2" fmla="val 5400000"/>
            </a:avLst>
          </a:prstGeom>
          <a:solidFill>
            <a:srgbClr val="C00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grpSp>
        <p:nvGrpSpPr>
          <p:cNvPr id="167" name="NAVIGATION SIDEBAR">
            <a:extLst>
              <a:ext uri="{FF2B5EF4-FFF2-40B4-BE49-F238E27FC236}">
                <a16:creationId xmlns:a16="http://schemas.microsoft.com/office/drawing/2014/main" id="{CD4A2FAF-5C0D-4461-82ED-FD6D20DF694D}"/>
              </a:ext>
            </a:extLst>
          </p:cNvPr>
          <p:cNvGrpSpPr/>
          <p:nvPr/>
        </p:nvGrpSpPr>
        <p:grpSpPr>
          <a:xfrm>
            <a:off x="3424" y="-106"/>
            <a:ext cx="2057399" cy="6858106"/>
            <a:chOff x="3424" y="-106"/>
            <a:chExt cx="2057399" cy="6858106"/>
          </a:xfrm>
          <a:solidFill>
            <a:srgbClr val="E69999"/>
          </a:solidFill>
        </p:grpSpPr>
        <p:sp>
          <p:nvSpPr>
            <p:cNvPr id="168" name="SIDEBAR">
              <a:extLst>
                <a:ext uri="{FF2B5EF4-FFF2-40B4-BE49-F238E27FC236}">
                  <a16:creationId xmlns:a16="http://schemas.microsoft.com/office/drawing/2014/main" id="{3932B137-4929-4FA1-92FB-6498A06822E3}"/>
                </a:ext>
              </a:extLst>
            </p:cNvPr>
            <p:cNvSpPr/>
            <p:nvPr/>
          </p:nvSpPr>
          <p:spPr>
            <a:xfrm>
              <a:off x="3424" y="-106"/>
              <a:ext cx="2057399" cy="6858106"/>
            </a:xfrm>
            <a:custGeom>
              <a:avLst/>
              <a:gdLst>
                <a:gd name="connsiteX0" fmla="*/ 0 w 2057399"/>
                <a:gd name="connsiteY0" fmla="*/ 0 h 6858106"/>
                <a:gd name="connsiteX1" fmla="*/ 1828800 w 2057399"/>
                <a:gd name="connsiteY1" fmla="*/ 0 h 6858106"/>
                <a:gd name="connsiteX2" fmla="*/ 1828800 w 2057399"/>
                <a:gd name="connsiteY2" fmla="*/ 481 h 6858106"/>
                <a:gd name="connsiteX3" fmla="*/ 1885820 w 2057399"/>
                <a:gd name="connsiteY3" fmla="*/ 7326 h 6858106"/>
                <a:gd name="connsiteX4" fmla="*/ 2025776 w 2057399"/>
                <a:gd name="connsiteY4" fmla="*/ 112696 h 6858106"/>
                <a:gd name="connsiteX5" fmla="*/ 2027266 w 2057399"/>
                <a:gd name="connsiteY5" fmla="*/ 342148 h 6858106"/>
                <a:gd name="connsiteX6" fmla="*/ 1828800 w 2057399"/>
                <a:gd name="connsiteY6" fmla="*/ 457306 h 6858106"/>
                <a:gd name="connsiteX7" fmla="*/ 1828800 w 2057399"/>
                <a:gd name="connsiteY7" fmla="*/ 6858106 h 6858106"/>
                <a:gd name="connsiteX8" fmla="*/ 0 w 2057399"/>
                <a:gd name="connsiteY8" fmla="*/ 6858106 h 68581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057399" h="6858106">
                  <a:moveTo>
                    <a:pt x="0" y="0"/>
                  </a:moveTo>
                  <a:lnTo>
                    <a:pt x="1828800" y="0"/>
                  </a:lnTo>
                  <a:lnTo>
                    <a:pt x="1828800" y="481"/>
                  </a:lnTo>
                  <a:lnTo>
                    <a:pt x="1885820" y="7326"/>
                  </a:lnTo>
                  <a:cubicBezTo>
                    <a:pt x="1943832" y="22272"/>
                    <a:pt x="1994557" y="59688"/>
                    <a:pt x="2025776" y="112696"/>
                  </a:cubicBezTo>
                  <a:cubicBezTo>
                    <a:pt x="2067402" y="183374"/>
                    <a:pt x="2067970" y="270935"/>
                    <a:pt x="2027266" y="342148"/>
                  </a:cubicBezTo>
                  <a:cubicBezTo>
                    <a:pt x="1986562" y="413360"/>
                    <a:pt x="1910824" y="457306"/>
                    <a:pt x="1828800" y="457306"/>
                  </a:cubicBezTo>
                  <a:lnTo>
                    <a:pt x="1828800" y="6858106"/>
                  </a:lnTo>
                  <a:lnTo>
                    <a:pt x="0" y="6858106"/>
                  </a:lnTo>
                  <a:close/>
                </a:path>
              </a:pathLst>
            </a:custGeom>
            <a:grpFill/>
            <a:ln>
              <a:solidFill>
                <a:srgbClr val="E699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69" name="MENU">
              <a:extLst>
                <a:ext uri="{FF2B5EF4-FFF2-40B4-BE49-F238E27FC236}">
                  <a16:creationId xmlns:a16="http://schemas.microsoft.com/office/drawing/2014/main" id="{0353D8EC-8589-4626-93BA-7D16BAC56628}"/>
                </a:ext>
              </a:extLst>
            </p:cNvPr>
            <p:cNvSpPr txBox="1"/>
            <p:nvPr userDrawn="1"/>
          </p:nvSpPr>
          <p:spPr>
            <a:xfrm>
              <a:off x="138053" y="111423"/>
              <a:ext cx="1418978" cy="646331"/>
            </a:xfrm>
            <a:prstGeom prst="rect">
              <a:avLst/>
            </a:prstGeom>
            <a:grpFill/>
            <a:ln>
              <a:solidFill>
                <a:srgbClr val="E69999"/>
              </a:solidFill>
            </a:ln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3600" b="1" dirty="0">
                  <a:solidFill>
                    <a:srgbClr val="C00000"/>
                  </a:solidFill>
                </a:rPr>
                <a:t>MENU</a:t>
              </a:r>
              <a:endParaRPr lang="en-GB" sz="3600" b="1" dirty="0">
                <a:solidFill>
                  <a:srgbClr val="C00000"/>
                </a:solidFill>
              </a:endParaRPr>
            </a:p>
          </p:txBody>
        </p:sp>
        <p:sp>
          <p:nvSpPr>
            <p:cNvPr id="170" name="LINK 1">
              <a:hlinkClick r:id="rId3" action="ppaction://hlinksldjump"/>
              <a:extLst>
                <a:ext uri="{FF2B5EF4-FFF2-40B4-BE49-F238E27FC236}">
                  <a16:creationId xmlns:a16="http://schemas.microsoft.com/office/drawing/2014/main" id="{3465CA64-66D8-4FE9-905E-CB8B2CA3407E}"/>
                </a:ext>
              </a:extLst>
            </p:cNvPr>
            <p:cNvSpPr txBox="1"/>
            <p:nvPr userDrawn="1"/>
          </p:nvSpPr>
          <p:spPr>
            <a:xfrm>
              <a:off x="184757" y="933045"/>
              <a:ext cx="986937" cy="646331"/>
            </a:xfrm>
            <a:prstGeom prst="rect">
              <a:avLst/>
            </a:prstGeom>
            <a:grpFill/>
            <a:ln>
              <a:solidFill>
                <a:srgbClr val="E69999"/>
              </a:solidFill>
            </a:ln>
          </p:spPr>
          <p:txBody>
            <a:bodyPr wrap="none" rtlCol="0">
              <a:spAutoFit/>
            </a:bodyPr>
            <a:lstStyle/>
            <a:p>
              <a:pPr algn="l"/>
              <a:r>
                <a:rPr lang="en-US" b="1" dirty="0">
                  <a:solidFill>
                    <a:srgbClr val="FFF0F3"/>
                  </a:solidFill>
                </a:rPr>
                <a:t>2</a:t>
              </a:r>
              <a:r>
                <a:rPr lang="en-US" b="1" baseline="30000" dirty="0">
                  <a:solidFill>
                    <a:srgbClr val="FFF0F3"/>
                  </a:solidFill>
                </a:rPr>
                <a:t>nd</a:t>
              </a:r>
              <a:r>
                <a:rPr lang="en-US" b="1" dirty="0">
                  <a:solidFill>
                    <a:srgbClr val="FFF0F3"/>
                  </a:solidFill>
                </a:rPr>
                <a:t> Year </a:t>
              </a:r>
            </a:p>
            <a:p>
              <a:pPr algn="l"/>
              <a:r>
                <a:rPr lang="en-US" b="1" dirty="0">
                  <a:solidFill>
                    <a:srgbClr val="FFF0F3"/>
                  </a:solidFill>
                </a:rPr>
                <a:t>Term 1</a:t>
              </a:r>
            </a:p>
          </p:txBody>
        </p:sp>
        <p:sp>
          <p:nvSpPr>
            <p:cNvPr id="174" name="Rectangle: Rounded Corners 173">
              <a:hlinkClick r:id="rId4" action="ppaction://hlinksldjump"/>
              <a:extLst>
                <a:ext uri="{FF2B5EF4-FFF2-40B4-BE49-F238E27FC236}">
                  <a16:creationId xmlns:a16="http://schemas.microsoft.com/office/drawing/2014/main" id="{043A7AF5-E2BC-4F37-832D-F62FE009DF6A}"/>
                </a:ext>
              </a:extLst>
            </p:cNvPr>
            <p:cNvSpPr/>
            <p:nvPr/>
          </p:nvSpPr>
          <p:spPr>
            <a:xfrm>
              <a:off x="371781" y="5904147"/>
              <a:ext cx="922146" cy="643033"/>
            </a:xfrm>
            <a:prstGeom prst="roundRect">
              <a:avLst/>
            </a:prstGeom>
            <a:solidFill>
              <a:srgbClr val="C00000"/>
            </a:solidFill>
            <a:ln>
              <a:solidFill>
                <a:srgbClr val="E69999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b="1" dirty="0">
                  <a:solidFill>
                    <a:srgbClr val="FFF0F3"/>
                  </a:solidFill>
                </a:rPr>
                <a:t>HOME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69967563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7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1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0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Rectangle 147">
            <a:extLst>
              <a:ext uri="{FF2B5EF4-FFF2-40B4-BE49-F238E27FC236}">
                <a16:creationId xmlns:a16="http://schemas.microsoft.com/office/drawing/2014/main" id="{55C089E3-40F2-48EE-94AD-97A50E3AC6F8}"/>
              </a:ext>
            </a:extLst>
          </p:cNvPr>
          <p:cNvSpPr/>
          <p:nvPr/>
        </p:nvSpPr>
        <p:spPr>
          <a:xfrm>
            <a:off x="6096000" y="0"/>
            <a:ext cx="5660571" cy="6858000"/>
          </a:xfrm>
          <a:prstGeom prst="rect">
            <a:avLst/>
          </a:prstGeom>
          <a:solidFill>
            <a:srgbClr val="C00000"/>
          </a:solidFill>
          <a:ln>
            <a:noFill/>
          </a:ln>
          <a:effectLst>
            <a:outerShdw blurRad="50800" dist="762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6" name="Rectangle 65">
            <a:extLst>
              <a:ext uri="{FF2B5EF4-FFF2-40B4-BE49-F238E27FC236}">
                <a16:creationId xmlns:a16="http://schemas.microsoft.com/office/drawing/2014/main" id="{C03955BB-E41C-4E77-BB48-325360470229}"/>
              </a:ext>
            </a:extLst>
          </p:cNvPr>
          <p:cNvSpPr/>
          <p:nvPr/>
        </p:nvSpPr>
        <p:spPr>
          <a:xfrm>
            <a:off x="275044" y="-5786"/>
            <a:ext cx="5681417" cy="6858000"/>
          </a:xfrm>
          <a:prstGeom prst="rect">
            <a:avLst/>
          </a:prstGeom>
          <a:solidFill>
            <a:srgbClr val="C00000"/>
          </a:solidFill>
          <a:ln>
            <a:noFill/>
          </a:ln>
          <a:effectLst>
            <a:outerShdw blurRad="50800" dist="889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8" name="Rectangle 157">
            <a:extLst>
              <a:ext uri="{FF2B5EF4-FFF2-40B4-BE49-F238E27FC236}">
                <a16:creationId xmlns:a16="http://schemas.microsoft.com/office/drawing/2014/main" id="{D1D8B055-67A1-40B6-A060-EFA5BD85123F}"/>
              </a:ext>
            </a:extLst>
          </p:cNvPr>
          <p:cNvSpPr/>
          <p:nvPr/>
        </p:nvSpPr>
        <p:spPr>
          <a:xfrm>
            <a:off x="469381" y="120714"/>
            <a:ext cx="5415656" cy="6534751"/>
          </a:xfrm>
          <a:prstGeom prst="rect">
            <a:avLst/>
          </a:prstGeom>
          <a:solidFill>
            <a:srgbClr val="FFF0F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0F1A4B53-3DA8-4B08-87F6-99E2B5780CCB}"/>
              </a:ext>
            </a:extLst>
          </p:cNvPr>
          <p:cNvGrpSpPr/>
          <p:nvPr/>
        </p:nvGrpSpPr>
        <p:grpSpPr>
          <a:xfrm>
            <a:off x="5604611" y="119550"/>
            <a:ext cx="781676" cy="6607323"/>
            <a:chOff x="5604611" y="119550"/>
            <a:chExt cx="781676" cy="6607323"/>
          </a:xfrm>
          <a:solidFill>
            <a:srgbClr val="C00000"/>
          </a:solidFill>
        </p:grpSpPr>
        <p:sp>
          <p:nvSpPr>
            <p:cNvPr id="67" name="Rectangle 66">
              <a:extLst>
                <a:ext uri="{FF2B5EF4-FFF2-40B4-BE49-F238E27FC236}">
                  <a16:creationId xmlns:a16="http://schemas.microsoft.com/office/drawing/2014/main" id="{D119F2DB-0E38-4A31-831F-2BAF295D2A25}"/>
                </a:ext>
              </a:extLst>
            </p:cNvPr>
            <p:cNvSpPr/>
            <p:nvPr/>
          </p:nvSpPr>
          <p:spPr>
            <a:xfrm>
              <a:off x="5635694" y="202535"/>
              <a:ext cx="259806" cy="145054"/>
            </a:xfrm>
            <a:prstGeom prst="rect">
              <a:avLst/>
            </a:prstGeom>
            <a:grpFill/>
            <a:ln>
              <a:noFill/>
            </a:ln>
            <a:effectLst>
              <a:innerShdw blurRad="127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AEE5042A-E067-4FB7-BCFF-00BB33BFEDEC}"/>
                </a:ext>
              </a:extLst>
            </p:cNvPr>
            <p:cNvGrpSpPr/>
            <p:nvPr/>
          </p:nvGrpSpPr>
          <p:grpSpPr>
            <a:xfrm>
              <a:off x="5805714" y="119550"/>
              <a:ext cx="580573" cy="386869"/>
              <a:chOff x="5805714" y="609691"/>
              <a:chExt cx="580573" cy="386869"/>
            </a:xfrm>
            <a:grpFill/>
          </p:grpSpPr>
          <p:sp>
            <p:nvSpPr>
              <p:cNvPr id="5" name="Rectangle 4">
                <a:extLst>
                  <a:ext uri="{FF2B5EF4-FFF2-40B4-BE49-F238E27FC236}">
                    <a16:creationId xmlns:a16="http://schemas.microsoft.com/office/drawing/2014/main" id="{9ECC8D50-758B-45D1-9832-058DA749338C}"/>
                  </a:ext>
                </a:extLst>
              </p:cNvPr>
              <p:cNvSpPr/>
              <p:nvPr/>
            </p:nvSpPr>
            <p:spPr>
              <a:xfrm>
                <a:off x="6126481" y="682263"/>
                <a:ext cx="259806" cy="145054"/>
              </a:xfrm>
              <a:prstGeom prst="rect">
                <a:avLst/>
              </a:prstGeom>
              <a:grpFill/>
              <a:ln>
                <a:noFill/>
              </a:ln>
              <a:effectLst>
                <a:innerShdw blurRad="12700" dist="889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" name="Arc 8">
                <a:extLst>
                  <a:ext uri="{FF2B5EF4-FFF2-40B4-BE49-F238E27FC236}">
                    <a16:creationId xmlns:a16="http://schemas.microsoft.com/office/drawing/2014/main" id="{FC783E55-1922-4926-8D97-EC60526709F7}"/>
                  </a:ext>
                </a:extLst>
              </p:cNvPr>
              <p:cNvSpPr/>
              <p:nvPr/>
            </p:nvSpPr>
            <p:spPr>
              <a:xfrm>
                <a:off x="5805714" y="609691"/>
                <a:ext cx="410553" cy="386869"/>
              </a:xfrm>
              <a:prstGeom prst="arc">
                <a:avLst>
                  <a:gd name="adj1" fmla="val 10333954"/>
                  <a:gd name="adj2" fmla="val 20826104"/>
                </a:avLst>
              </a:prstGeom>
              <a:grpFill/>
              <a:ln w="50800">
                <a:gradFill>
                  <a:gsLst>
                    <a:gs pos="0">
                      <a:schemeClr val="tx1"/>
                    </a:gs>
                    <a:gs pos="46000">
                      <a:schemeClr val="bg1"/>
                    </a:gs>
                    <a:gs pos="83000">
                      <a:schemeClr val="bg1">
                        <a:lumMod val="85000"/>
                      </a:schemeClr>
                    </a:gs>
                    <a:gs pos="100000">
                      <a:schemeClr val="tx1">
                        <a:lumMod val="85000"/>
                        <a:lumOff val="15000"/>
                      </a:schemeClr>
                    </a:gs>
                  </a:gsLst>
                  <a:lin ang="5400000" scaled="1"/>
                </a:gra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68" name="Rectangle 67">
              <a:extLst>
                <a:ext uri="{FF2B5EF4-FFF2-40B4-BE49-F238E27FC236}">
                  <a16:creationId xmlns:a16="http://schemas.microsoft.com/office/drawing/2014/main" id="{FCB92E0C-F05E-4602-8A6C-A561815032EC}"/>
                </a:ext>
              </a:extLst>
            </p:cNvPr>
            <p:cNvSpPr/>
            <p:nvPr/>
          </p:nvSpPr>
          <p:spPr>
            <a:xfrm>
              <a:off x="5632035" y="503041"/>
              <a:ext cx="259806" cy="145054"/>
            </a:xfrm>
            <a:prstGeom prst="rect">
              <a:avLst/>
            </a:prstGeom>
            <a:grpFill/>
            <a:ln>
              <a:noFill/>
            </a:ln>
            <a:effectLst>
              <a:innerShdw blurRad="127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grpSp>
          <p:nvGrpSpPr>
            <p:cNvPr id="78" name="Group 77">
              <a:extLst>
                <a:ext uri="{FF2B5EF4-FFF2-40B4-BE49-F238E27FC236}">
                  <a16:creationId xmlns:a16="http://schemas.microsoft.com/office/drawing/2014/main" id="{E48E30C9-A74F-4C52-AD04-FC9A5CBD8258}"/>
                </a:ext>
              </a:extLst>
            </p:cNvPr>
            <p:cNvGrpSpPr/>
            <p:nvPr/>
          </p:nvGrpSpPr>
          <p:grpSpPr>
            <a:xfrm>
              <a:off x="5805714" y="430573"/>
              <a:ext cx="580573" cy="386869"/>
              <a:chOff x="5805714" y="609691"/>
              <a:chExt cx="580573" cy="386869"/>
            </a:xfrm>
            <a:grpFill/>
          </p:grpSpPr>
          <p:sp>
            <p:nvSpPr>
              <p:cNvPr id="79" name="Rectangle 78">
                <a:extLst>
                  <a:ext uri="{FF2B5EF4-FFF2-40B4-BE49-F238E27FC236}">
                    <a16:creationId xmlns:a16="http://schemas.microsoft.com/office/drawing/2014/main" id="{9D80A7DB-810E-4588-BE25-E9F7C34D3DB1}"/>
                  </a:ext>
                </a:extLst>
              </p:cNvPr>
              <p:cNvSpPr/>
              <p:nvPr/>
            </p:nvSpPr>
            <p:spPr>
              <a:xfrm>
                <a:off x="6126481" y="682263"/>
                <a:ext cx="259806" cy="145054"/>
              </a:xfrm>
              <a:prstGeom prst="rect">
                <a:avLst/>
              </a:prstGeom>
              <a:grpFill/>
              <a:ln>
                <a:noFill/>
              </a:ln>
              <a:effectLst>
                <a:innerShdw blurRad="12700" dist="889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0" name="Arc 79">
                <a:extLst>
                  <a:ext uri="{FF2B5EF4-FFF2-40B4-BE49-F238E27FC236}">
                    <a16:creationId xmlns:a16="http://schemas.microsoft.com/office/drawing/2014/main" id="{0CEE252C-3F6B-425D-A974-8C322FD62AA8}"/>
                  </a:ext>
                </a:extLst>
              </p:cNvPr>
              <p:cNvSpPr/>
              <p:nvPr/>
            </p:nvSpPr>
            <p:spPr>
              <a:xfrm>
                <a:off x="5805714" y="609691"/>
                <a:ext cx="410553" cy="386869"/>
              </a:xfrm>
              <a:prstGeom prst="arc">
                <a:avLst>
                  <a:gd name="adj1" fmla="val 10604954"/>
                  <a:gd name="adj2" fmla="val 20826104"/>
                </a:avLst>
              </a:prstGeom>
              <a:grpFill/>
              <a:ln w="50800">
                <a:gradFill>
                  <a:gsLst>
                    <a:gs pos="0">
                      <a:schemeClr val="tx1"/>
                    </a:gs>
                    <a:gs pos="46000">
                      <a:schemeClr val="bg1"/>
                    </a:gs>
                    <a:gs pos="83000">
                      <a:schemeClr val="bg1">
                        <a:lumMod val="85000"/>
                      </a:schemeClr>
                    </a:gs>
                    <a:gs pos="100000">
                      <a:schemeClr val="tx1">
                        <a:lumMod val="85000"/>
                        <a:lumOff val="15000"/>
                      </a:schemeClr>
                    </a:gs>
                  </a:gsLst>
                  <a:lin ang="5400000" scaled="1"/>
                </a:gra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69" name="Rectangle 68">
              <a:extLst>
                <a:ext uri="{FF2B5EF4-FFF2-40B4-BE49-F238E27FC236}">
                  <a16:creationId xmlns:a16="http://schemas.microsoft.com/office/drawing/2014/main" id="{A4620A41-830E-412F-B7F4-82B17531460F}"/>
                </a:ext>
              </a:extLst>
            </p:cNvPr>
            <p:cNvSpPr/>
            <p:nvPr/>
          </p:nvSpPr>
          <p:spPr>
            <a:xfrm>
              <a:off x="5635694" y="817487"/>
              <a:ext cx="259806" cy="145054"/>
            </a:xfrm>
            <a:prstGeom prst="rect">
              <a:avLst/>
            </a:prstGeom>
            <a:grpFill/>
            <a:ln>
              <a:noFill/>
            </a:ln>
            <a:effectLst>
              <a:innerShdw blurRad="127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70" name="Rectangle 69">
              <a:extLst>
                <a:ext uri="{FF2B5EF4-FFF2-40B4-BE49-F238E27FC236}">
                  <a16:creationId xmlns:a16="http://schemas.microsoft.com/office/drawing/2014/main" id="{B8C591D4-C50C-4B67-805A-961945693BE6}"/>
                </a:ext>
              </a:extLst>
            </p:cNvPr>
            <p:cNvSpPr/>
            <p:nvPr/>
          </p:nvSpPr>
          <p:spPr>
            <a:xfrm>
              <a:off x="5636493" y="1123923"/>
              <a:ext cx="259806" cy="145054"/>
            </a:xfrm>
            <a:prstGeom prst="rect">
              <a:avLst/>
            </a:prstGeom>
            <a:grpFill/>
            <a:ln>
              <a:noFill/>
            </a:ln>
            <a:effectLst>
              <a:innerShdw blurRad="127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71" name="Rectangle 70">
              <a:extLst>
                <a:ext uri="{FF2B5EF4-FFF2-40B4-BE49-F238E27FC236}">
                  <a16:creationId xmlns:a16="http://schemas.microsoft.com/office/drawing/2014/main" id="{461F08B5-15BF-4C63-B54C-7D2001EDCAD3}"/>
                </a:ext>
              </a:extLst>
            </p:cNvPr>
            <p:cNvSpPr/>
            <p:nvPr/>
          </p:nvSpPr>
          <p:spPr>
            <a:xfrm>
              <a:off x="5633303" y="1440825"/>
              <a:ext cx="259806" cy="145054"/>
            </a:xfrm>
            <a:prstGeom prst="rect">
              <a:avLst/>
            </a:prstGeom>
            <a:grpFill/>
            <a:ln>
              <a:noFill/>
            </a:ln>
            <a:effectLst>
              <a:innerShdw blurRad="127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72" name="Rectangle 71">
              <a:extLst>
                <a:ext uri="{FF2B5EF4-FFF2-40B4-BE49-F238E27FC236}">
                  <a16:creationId xmlns:a16="http://schemas.microsoft.com/office/drawing/2014/main" id="{D12C5631-8C0A-4256-BD3E-88D081A7321B}"/>
                </a:ext>
              </a:extLst>
            </p:cNvPr>
            <p:cNvSpPr/>
            <p:nvPr/>
          </p:nvSpPr>
          <p:spPr>
            <a:xfrm>
              <a:off x="5641689" y="1742385"/>
              <a:ext cx="259806" cy="145054"/>
            </a:xfrm>
            <a:prstGeom prst="rect">
              <a:avLst/>
            </a:prstGeom>
            <a:grpFill/>
            <a:ln>
              <a:noFill/>
            </a:ln>
            <a:effectLst>
              <a:innerShdw blurRad="127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73" name="Rectangle 72">
              <a:extLst>
                <a:ext uri="{FF2B5EF4-FFF2-40B4-BE49-F238E27FC236}">
                  <a16:creationId xmlns:a16="http://schemas.microsoft.com/office/drawing/2014/main" id="{D3030D9B-44CF-4F4E-A86E-18A79322376D}"/>
                </a:ext>
              </a:extLst>
            </p:cNvPr>
            <p:cNvSpPr/>
            <p:nvPr/>
          </p:nvSpPr>
          <p:spPr>
            <a:xfrm>
              <a:off x="5626130" y="2064953"/>
              <a:ext cx="259806" cy="145054"/>
            </a:xfrm>
            <a:prstGeom prst="rect">
              <a:avLst/>
            </a:prstGeom>
            <a:grpFill/>
            <a:ln>
              <a:noFill/>
            </a:ln>
            <a:effectLst>
              <a:innerShdw blurRad="127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74" name="Rectangle 73">
              <a:extLst>
                <a:ext uri="{FF2B5EF4-FFF2-40B4-BE49-F238E27FC236}">
                  <a16:creationId xmlns:a16="http://schemas.microsoft.com/office/drawing/2014/main" id="{0E9F8D11-58D9-4493-A410-DACB43B5E48F}"/>
                </a:ext>
              </a:extLst>
            </p:cNvPr>
            <p:cNvSpPr/>
            <p:nvPr/>
          </p:nvSpPr>
          <p:spPr>
            <a:xfrm>
              <a:off x="5626130" y="2372116"/>
              <a:ext cx="259806" cy="145054"/>
            </a:xfrm>
            <a:prstGeom prst="rect">
              <a:avLst/>
            </a:prstGeom>
            <a:grpFill/>
            <a:ln>
              <a:noFill/>
            </a:ln>
            <a:effectLst>
              <a:innerShdw blurRad="127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75" name="Rectangle 74">
              <a:extLst>
                <a:ext uri="{FF2B5EF4-FFF2-40B4-BE49-F238E27FC236}">
                  <a16:creationId xmlns:a16="http://schemas.microsoft.com/office/drawing/2014/main" id="{880FA994-AF36-4890-A98D-4750B71B3C59}"/>
                </a:ext>
              </a:extLst>
            </p:cNvPr>
            <p:cNvSpPr/>
            <p:nvPr/>
          </p:nvSpPr>
          <p:spPr>
            <a:xfrm>
              <a:off x="5633303" y="2684520"/>
              <a:ext cx="259806" cy="145054"/>
            </a:xfrm>
            <a:prstGeom prst="rect">
              <a:avLst/>
            </a:prstGeom>
            <a:grpFill/>
            <a:ln>
              <a:noFill/>
            </a:ln>
            <a:effectLst>
              <a:innerShdw blurRad="127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76" name="Rectangle 75">
              <a:extLst>
                <a:ext uri="{FF2B5EF4-FFF2-40B4-BE49-F238E27FC236}">
                  <a16:creationId xmlns:a16="http://schemas.microsoft.com/office/drawing/2014/main" id="{9E5C2FB6-992A-4537-B467-2FCB0FDBDB9F}"/>
                </a:ext>
              </a:extLst>
            </p:cNvPr>
            <p:cNvSpPr/>
            <p:nvPr/>
          </p:nvSpPr>
          <p:spPr>
            <a:xfrm>
              <a:off x="5633303" y="2985986"/>
              <a:ext cx="259806" cy="145054"/>
            </a:xfrm>
            <a:prstGeom prst="rect">
              <a:avLst/>
            </a:prstGeom>
            <a:grpFill/>
            <a:ln>
              <a:noFill/>
            </a:ln>
            <a:effectLst>
              <a:innerShdw blurRad="127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77" name="Rectangle 76">
              <a:extLst>
                <a:ext uri="{FF2B5EF4-FFF2-40B4-BE49-F238E27FC236}">
                  <a16:creationId xmlns:a16="http://schemas.microsoft.com/office/drawing/2014/main" id="{73193785-12A4-408F-9E7C-27DDBEAFA7BD}"/>
                </a:ext>
              </a:extLst>
            </p:cNvPr>
            <p:cNvSpPr/>
            <p:nvPr/>
          </p:nvSpPr>
          <p:spPr>
            <a:xfrm>
              <a:off x="5626130" y="3308187"/>
              <a:ext cx="259806" cy="145054"/>
            </a:xfrm>
            <a:prstGeom prst="rect">
              <a:avLst/>
            </a:prstGeom>
            <a:grpFill/>
            <a:ln>
              <a:noFill/>
            </a:ln>
            <a:effectLst>
              <a:innerShdw blurRad="127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38" name="Rectangle 137">
              <a:extLst>
                <a:ext uri="{FF2B5EF4-FFF2-40B4-BE49-F238E27FC236}">
                  <a16:creationId xmlns:a16="http://schemas.microsoft.com/office/drawing/2014/main" id="{FF68EA0C-3323-4279-9322-583E0496C340}"/>
                </a:ext>
              </a:extLst>
            </p:cNvPr>
            <p:cNvSpPr/>
            <p:nvPr/>
          </p:nvSpPr>
          <p:spPr>
            <a:xfrm>
              <a:off x="5618957" y="3615100"/>
              <a:ext cx="259806" cy="145054"/>
            </a:xfrm>
            <a:prstGeom prst="rect">
              <a:avLst/>
            </a:prstGeom>
            <a:grpFill/>
            <a:ln>
              <a:noFill/>
            </a:ln>
            <a:effectLst>
              <a:innerShdw blurRad="127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39" name="Rectangle 138">
              <a:extLst>
                <a:ext uri="{FF2B5EF4-FFF2-40B4-BE49-F238E27FC236}">
                  <a16:creationId xmlns:a16="http://schemas.microsoft.com/office/drawing/2014/main" id="{DA8F7F98-A2C1-4622-86E7-4F2038831BBE}"/>
                </a:ext>
              </a:extLst>
            </p:cNvPr>
            <p:cNvSpPr/>
            <p:nvPr/>
          </p:nvSpPr>
          <p:spPr>
            <a:xfrm>
              <a:off x="5604611" y="3927247"/>
              <a:ext cx="259806" cy="145054"/>
            </a:xfrm>
            <a:prstGeom prst="rect">
              <a:avLst/>
            </a:prstGeom>
            <a:grpFill/>
            <a:ln>
              <a:noFill/>
            </a:ln>
            <a:effectLst>
              <a:innerShdw blurRad="127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40" name="Rectangle 139">
              <a:extLst>
                <a:ext uri="{FF2B5EF4-FFF2-40B4-BE49-F238E27FC236}">
                  <a16:creationId xmlns:a16="http://schemas.microsoft.com/office/drawing/2014/main" id="{0A05E640-BFCE-401E-8E58-B95F9FAC8DFA}"/>
                </a:ext>
              </a:extLst>
            </p:cNvPr>
            <p:cNvSpPr/>
            <p:nvPr/>
          </p:nvSpPr>
          <p:spPr>
            <a:xfrm>
              <a:off x="5611784" y="4239143"/>
              <a:ext cx="259806" cy="145054"/>
            </a:xfrm>
            <a:prstGeom prst="rect">
              <a:avLst/>
            </a:prstGeom>
            <a:grpFill/>
            <a:ln>
              <a:noFill/>
            </a:ln>
            <a:effectLst>
              <a:innerShdw blurRad="127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41" name="Rectangle 140">
              <a:extLst>
                <a:ext uri="{FF2B5EF4-FFF2-40B4-BE49-F238E27FC236}">
                  <a16:creationId xmlns:a16="http://schemas.microsoft.com/office/drawing/2014/main" id="{E054FE0A-3727-4A81-B405-7B2AD3CF46C1}"/>
                </a:ext>
              </a:extLst>
            </p:cNvPr>
            <p:cNvSpPr/>
            <p:nvPr/>
          </p:nvSpPr>
          <p:spPr>
            <a:xfrm>
              <a:off x="5604611" y="4546182"/>
              <a:ext cx="259806" cy="145054"/>
            </a:xfrm>
            <a:prstGeom prst="rect">
              <a:avLst/>
            </a:prstGeom>
            <a:grpFill/>
            <a:ln>
              <a:noFill/>
            </a:ln>
            <a:effectLst>
              <a:innerShdw blurRad="127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42" name="Rectangle 141">
              <a:extLst>
                <a:ext uri="{FF2B5EF4-FFF2-40B4-BE49-F238E27FC236}">
                  <a16:creationId xmlns:a16="http://schemas.microsoft.com/office/drawing/2014/main" id="{181F776C-2AF8-48ED-A45F-6043E45954BF}"/>
                </a:ext>
              </a:extLst>
            </p:cNvPr>
            <p:cNvSpPr/>
            <p:nvPr/>
          </p:nvSpPr>
          <p:spPr>
            <a:xfrm>
              <a:off x="5609779" y="4857467"/>
              <a:ext cx="259806" cy="145054"/>
            </a:xfrm>
            <a:prstGeom prst="rect">
              <a:avLst/>
            </a:prstGeom>
            <a:grpFill/>
            <a:ln>
              <a:noFill/>
            </a:ln>
            <a:effectLst>
              <a:innerShdw blurRad="127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43" name="Rectangle 142">
              <a:extLst>
                <a:ext uri="{FF2B5EF4-FFF2-40B4-BE49-F238E27FC236}">
                  <a16:creationId xmlns:a16="http://schemas.microsoft.com/office/drawing/2014/main" id="{F411B93B-64DC-40ED-8351-A38502F83EC2}"/>
                </a:ext>
              </a:extLst>
            </p:cNvPr>
            <p:cNvSpPr/>
            <p:nvPr/>
          </p:nvSpPr>
          <p:spPr>
            <a:xfrm>
              <a:off x="5618957" y="5171895"/>
              <a:ext cx="259806" cy="145054"/>
            </a:xfrm>
            <a:prstGeom prst="rect">
              <a:avLst/>
            </a:prstGeom>
            <a:grpFill/>
            <a:ln>
              <a:noFill/>
            </a:ln>
            <a:effectLst>
              <a:innerShdw blurRad="127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44" name="Rectangle 143">
              <a:extLst>
                <a:ext uri="{FF2B5EF4-FFF2-40B4-BE49-F238E27FC236}">
                  <a16:creationId xmlns:a16="http://schemas.microsoft.com/office/drawing/2014/main" id="{6D4EF766-AAA1-4FD1-9EB8-BC7CCAF80F4C}"/>
                </a:ext>
              </a:extLst>
            </p:cNvPr>
            <p:cNvSpPr/>
            <p:nvPr/>
          </p:nvSpPr>
          <p:spPr>
            <a:xfrm>
              <a:off x="5611784" y="5503140"/>
              <a:ext cx="259806" cy="145054"/>
            </a:xfrm>
            <a:prstGeom prst="rect">
              <a:avLst/>
            </a:prstGeom>
            <a:grpFill/>
            <a:ln>
              <a:noFill/>
            </a:ln>
            <a:effectLst>
              <a:innerShdw blurRad="127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45" name="Rectangle 144">
              <a:extLst>
                <a:ext uri="{FF2B5EF4-FFF2-40B4-BE49-F238E27FC236}">
                  <a16:creationId xmlns:a16="http://schemas.microsoft.com/office/drawing/2014/main" id="{CA3BC80A-A5C7-4031-AE04-E1DBB065F990}"/>
                </a:ext>
              </a:extLst>
            </p:cNvPr>
            <p:cNvSpPr/>
            <p:nvPr/>
          </p:nvSpPr>
          <p:spPr>
            <a:xfrm>
              <a:off x="5604611" y="5797854"/>
              <a:ext cx="259806" cy="145054"/>
            </a:xfrm>
            <a:prstGeom prst="rect">
              <a:avLst/>
            </a:prstGeom>
            <a:grpFill/>
            <a:ln>
              <a:noFill/>
            </a:ln>
            <a:effectLst>
              <a:innerShdw blurRad="127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46" name="Rectangle 145">
              <a:extLst>
                <a:ext uri="{FF2B5EF4-FFF2-40B4-BE49-F238E27FC236}">
                  <a16:creationId xmlns:a16="http://schemas.microsoft.com/office/drawing/2014/main" id="{B2C4E260-0390-4C3C-B29D-AB4732D5F312}"/>
                </a:ext>
              </a:extLst>
            </p:cNvPr>
            <p:cNvSpPr/>
            <p:nvPr/>
          </p:nvSpPr>
          <p:spPr>
            <a:xfrm>
              <a:off x="5604611" y="6097210"/>
              <a:ext cx="259806" cy="145054"/>
            </a:xfrm>
            <a:prstGeom prst="rect">
              <a:avLst/>
            </a:prstGeom>
            <a:grpFill/>
            <a:ln>
              <a:noFill/>
            </a:ln>
            <a:effectLst>
              <a:innerShdw blurRad="127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47" name="Rectangle 146">
              <a:extLst>
                <a:ext uri="{FF2B5EF4-FFF2-40B4-BE49-F238E27FC236}">
                  <a16:creationId xmlns:a16="http://schemas.microsoft.com/office/drawing/2014/main" id="{9CF30D03-0768-4F4A-876B-4064ADC4B962}"/>
                </a:ext>
              </a:extLst>
            </p:cNvPr>
            <p:cNvSpPr/>
            <p:nvPr/>
          </p:nvSpPr>
          <p:spPr>
            <a:xfrm>
              <a:off x="5611784" y="6412576"/>
              <a:ext cx="259806" cy="145054"/>
            </a:xfrm>
            <a:prstGeom prst="rect">
              <a:avLst/>
            </a:prstGeom>
            <a:grpFill/>
            <a:ln>
              <a:noFill/>
            </a:ln>
            <a:effectLst>
              <a:innerShdw blurRad="127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grpSp>
          <p:nvGrpSpPr>
            <p:cNvPr id="81" name="Group 80">
              <a:extLst>
                <a:ext uri="{FF2B5EF4-FFF2-40B4-BE49-F238E27FC236}">
                  <a16:creationId xmlns:a16="http://schemas.microsoft.com/office/drawing/2014/main" id="{BDE4CAF1-67FB-4A00-A957-F84932EF37EA}"/>
                </a:ext>
              </a:extLst>
            </p:cNvPr>
            <p:cNvGrpSpPr/>
            <p:nvPr/>
          </p:nvGrpSpPr>
          <p:grpSpPr>
            <a:xfrm>
              <a:off x="5805714" y="741596"/>
              <a:ext cx="580573" cy="386869"/>
              <a:chOff x="5805714" y="609691"/>
              <a:chExt cx="580573" cy="386869"/>
            </a:xfrm>
            <a:grpFill/>
          </p:grpSpPr>
          <p:sp>
            <p:nvSpPr>
              <p:cNvPr id="82" name="Rectangle 81">
                <a:extLst>
                  <a:ext uri="{FF2B5EF4-FFF2-40B4-BE49-F238E27FC236}">
                    <a16:creationId xmlns:a16="http://schemas.microsoft.com/office/drawing/2014/main" id="{74C944AF-D50A-425E-A441-BD46E8CB9783}"/>
                  </a:ext>
                </a:extLst>
              </p:cNvPr>
              <p:cNvSpPr/>
              <p:nvPr/>
            </p:nvSpPr>
            <p:spPr>
              <a:xfrm>
                <a:off x="6126481" y="682263"/>
                <a:ext cx="259806" cy="145054"/>
              </a:xfrm>
              <a:prstGeom prst="rect">
                <a:avLst/>
              </a:prstGeom>
              <a:grpFill/>
              <a:ln>
                <a:noFill/>
              </a:ln>
              <a:effectLst>
                <a:innerShdw blurRad="12700" dist="889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3" name="Arc 82">
                <a:extLst>
                  <a:ext uri="{FF2B5EF4-FFF2-40B4-BE49-F238E27FC236}">
                    <a16:creationId xmlns:a16="http://schemas.microsoft.com/office/drawing/2014/main" id="{AE95EC9D-DB78-417E-AF31-C543DE84C1EE}"/>
                  </a:ext>
                </a:extLst>
              </p:cNvPr>
              <p:cNvSpPr/>
              <p:nvPr/>
            </p:nvSpPr>
            <p:spPr>
              <a:xfrm>
                <a:off x="5805714" y="609691"/>
                <a:ext cx="410553" cy="386869"/>
              </a:xfrm>
              <a:prstGeom prst="arc">
                <a:avLst>
                  <a:gd name="adj1" fmla="val 10757576"/>
                  <a:gd name="adj2" fmla="val 20826104"/>
                </a:avLst>
              </a:prstGeom>
              <a:grpFill/>
              <a:ln w="50800">
                <a:gradFill>
                  <a:gsLst>
                    <a:gs pos="0">
                      <a:schemeClr val="tx1"/>
                    </a:gs>
                    <a:gs pos="46000">
                      <a:schemeClr val="bg1"/>
                    </a:gs>
                    <a:gs pos="83000">
                      <a:schemeClr val="bg1">
                        <a:lumMod val="85000"/>
                      </a:schemeClr>
                    </a:gs>
                    <a:gs pos="100000">
                      <a:schemeClr val="tx1">
                        <a:lumMod val="85000"/>
                        <a:lumOff val="15000"/>
                      </a:schemeClr>
                    </a:gs>
                  </a:gsLst>
                  <a:lin ang="5400000" scaled="1"/>
                </a:gra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84" name="Group 83">
              <a:extLst>
                <a:ext uri="{FF2B5EF4-FFF2-40B4-BE49-F238E27FC236}">
                  <a16:creationId xmlns:a16="http://schemas.microsoft.com/office/drawing/2014/main" id="{EC3E0684-8AE8-4214-BF7B-4AAB6B86F600}"/>
                </a:ext>
              </a:extLst>
            </p:cNvPr>
            <p:cNvGrpSpPr/>
            <p:nvPr/>
          </p:nvGrpSpPr>
          <p:grpSpPr>
            <a:xfrm>
              <a:off x="5805714" y="1052619"/>
              <a:ext cx="580573" cy="386869"/>
              <a:chOff x="5805714" y="609691"/>
              <a:chExt cx="580573" cy="386869"/>
            </a:xfrm>
            <a:grpFill/>
          </p:grpSpPr>
          <p:sp>
            <p:nvSpPr>
              <p:cNvPr id="85" name="Rectangle 84">
                <a:extLst>
                  <a:ext uri="{FF2B5EF4-FFF2-40B4-BE49-F238E27FC236}">
                    <a16:creationId xmlns:a16="http://schemas.microsoft.com/office/drawing/2014/main" id="{CF8E04A3-B6B4-4F3C-BB6B-AF9929DDA237}"/>
                  </a:ext>
                </a:extLst>
              </p:cNvPr>
              <p:cNvSpPr/>
              <p:nvPr/>
            </p:nvSpPr>
            <p:spPr>
              <a:xfrm>
                <a:off x="6126481" y="682263"/>
                <a:ext cx="259806" cy="145054"/>
              </a:xfrm>
              <a:prstGeom prst="rect">
                <a:avLst/>
              </a:prstGeom>
              <a:grpFill/>
              <a:ln>
                <a:noFill/>
              </a:ln>
              <a:effectLst>
                <a:innerShdw blurRad="12700" dist="889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6" name="Arc 85">
                <a:extLst>
                  <a:ext uri="{FF2B5EF4-FFF2-40B4-BE49-F238E27FC236}">
                    <a16:creationId xmlns:a16="http://schemas.microsoft.com/office/drawing/2014/main" id="{18A95974-DAB2-4BF8-9192-96278D1744CD}"/>
                  </a:ext>
                </a:extLst>
              </p:cNvPr>
              <p:cNvSpPr/>
              <p:nvPr/>
            </p:nvSpPr>
            <p:spPr>
              <a:xfrm>
                <a:off x="5805714" y="609691"/>
                <a:ext cx="410553" cy="386869"/>
              </a:xfrm>
              <a:prstGeom prst="arc">
                <a:avLst>
                  <a:gd name="adj1" fmla="val 10830485"/>
                  <a:gd name="adj2" fmla="val 20826104"/>
                </a:avLst>
              </a:prstGeom>
              <a:grpFill/>
              <a:ln w="50800">
                <a:gradFill>
                  <a:gsLst>
                    <a:gs pos="0">
                      <a:schemeClr val="tx1"/>
                    </a:gs>
                    <a:gs pos="46000">
                      <a:schemeClr val="bg1"/>
                    </a:gs>
                    <a:gs pos="83000">
                      <a:schemeClr val="bg1">
                        <a:lumMod val="85000"/>
                      </a:schemeClr>
                    </a:gs>
                    <a:gs pos="100000">
                      <a:schemeClr val="tx1">
                        <a:lumMod val="85000"/>
                        <a:lumOff val="15000"/>
                      </a:schemeClr>
                    </a:gs>
                  </a:gsLst>
                  <a:lin ang="5400000" scaled="1"/>
                </a:gra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87" name="Group 86">
              <a:extLst>
                <a:ext uri="{FF2B5EF4-FFF2-40B4-BE49-F238E27FC236}">
                  <a16:creationId xmlns:a16="http://schemas.microsoft.com/office/drawing/2014/main" id="{C97BDBFC-6DCF-4D05-9235-AF24FD08B7BA}"/>
                </a:ext>
              </a:extLst>
            </p:cNvPr>
            <p:cNvGrpSpPr/>
            <p:nvPr/>
          </p:nvGrpSpPr>
          <p:grpSpPr>
            <a:xfrm>
              <a:off x="5805714" y="1363642"/>
              <a:ext cx="580573" cy="386869"/>
              <a:chOff x="5805714" y="609691"/>
              <a:chExt cx="580573" cy="386869"/>
            </a:xfrm>
            <a:grpFill/>
          </p:grpSpPr>
          <p:sp>
            <p:nvSpPr>
              <p:cNvPr id="88" name="Rectangle 87">
                <a:extLst>
                  <a:ext uri="{FF2B5EF4-FFF2-40B4-BE49-F238E27FC236}">
                    <a16:creationId xmlns:a16="http://schemas.microsoft.com/office/drawing/2014/main" id="{4AB8CE96-3DF3-4063-9F27-D4DB07BB75EF}"/>
                  </a:ext>
                </a:extLst>
              </p:cNvPr>
              <p:cNvSpPr/>
              <p:nvPr/>
            </p:nvSpPr>
            <p:spPr>
              <a:xfrm>
                <a:off x="6126481" y="682263"/>
                <a:ext cx="259806" cy="145054"/>
              </a:xfrm>
              <a:prstGeom prst="rect">
                <a:avLst/>
              </a:prstGeom>
              <a:grpFill/>
              <a:ln>
                <a:noFill/>
              </a:ln>
              <a:effectLst>
                <a:innerShdw blurRad="12700" dist="889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9" name="Arc 88">
                <a:extLst>
                  <a:ext uri="{FF2B5EF4-FFF2-40B4-BE49-F238E27FC236}">
                    <a16:creationId xmlns:a16="http://schemas.microsoft.com/office/drawing/2014/main" id="{309BD817-14B6-4AA7-A1F6-6EAEFBC3A86F}"/>
                  </a:ext>
                </a:extLst>
              </p:cNvPr>
              <p:cNvSpPr/>
              <p:nvPr/>
            </p:nvSpPr>
            <p:spPr>
              <a:xfrm>
                <a:off x="5805714" y="609691"/>
                <a:ext cx="410553" cy="386869"/>
              </a:xfrm>
              <a:prstGeom prst="arc">
                <a:avLst>
                  <a:gd name="adj1" fmla="val 10809658"/>
                  <a:gd name="adj2" fmla="val 20826104"/>
                </a:avLst>
              </a:prstGeom>
              <a:grpFill/>
              <a:ln w="50800">
                <a:gradFill>
                  <a:gsLst>
                    <a:gs pos="0">
                      <a:schemeClr val="tx1"/>
                    </a:gs>
                    <a:gs pos="46000">
                      <a:schemeClr val="bg1"/>
                    </a:gs>
                    <a:gs pos="83000">
                      <a:schemeClr val="bg1">
                        <a:lumMod val="85000"/>
                      </a:schemeClr>
                    </a:gs>
                    <a:gs pos="100000">
                      <a:schemeClr val="tx1">
                        <a:lumMod val="85000"/>
                        <a:lumOff val="15000"/>
                      </a:schemeClr>
                    </a:gs>
                  </a:gsLst>
                  <a:lin ang="5400000" scaled="1"/>
                </a:gra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90" name="Group 89">
              <a:extLst>
                <a:ext uri="{FF2B5EF4-FFF2-40B4-BE49-F238E27FC236}">
                  <a16:creationId xmlns:a16="http://schemas.microsoft.com/office/drawing/2014/main" id="{C6951FED-2BD7-4859-B333-5B1CAEF8AB8D}"/>
                </a:ext>
              </a:extLst>
            </p:cNvPr>
            <p:cNvGrpSpPr/>
            <p:nvPr/>
          </p:nvGrpSpPr>
          <p:grpSpPr>
            <a:xfrm>
              <a:off x="5805714" y="1674665"/>
              <a:ext cx="580573" cy="386869"/>
              <a:chOff x="5805714" y="609691"/>
              <a:chExt cx="580573" cy="386869"/>
            </a:xfrm>
            <a:grpFill/>
          </p:grpSpPr>
          <p:sp>
            <p:nvSpPr>
              <p:cNvPr id="91" name="Rectangle 90">
                <a:extLst>
                  <a:ext uri="{FF2B5EF4-FFF2-40B4-BE49-F238E27FC236}">
                    <a16:creationId xmlns:a16="http://schemas.microsoft.com/office/drawing/2014/main" id="{FE30C63D-F045-40E9-8C54-26DA5BDA0F44}"/>
                  </a:ext>
                </a:extLst>
              </p:cNvPr>
              <p:cNvSpPr/>
              <p:nvPr/>
            </p:nvSpPr>
            <p:spPr>
              <a:xfrm>
                <a:off x="6126481" y="682263"/>
                <a:ext cx="259806" cy="145054"/>
              </a:xfrm>
              <a:prstGeom prst="rect">
                <a:avLst/>
              </a:prstGeom>
              <a:grpFill/>
              <a:ln>
                <a:noFill/>
              </a:ln>
              <a:effectLst>
                <a:innerShdw blurRad="12700" dist="889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2" name="Arc 91">
                <a:extLst>
                  <a:ext uri="{FF2B5EF4-FFF2-40B4-BE49-F238E27FC236}">
                    <a16:creationId xmlns:a16="http://schemas.microsoft.com/office/drawing/2014/main" id="{434A2720-2A66-40B1-AC7E-5C244C6E6EB9}"/>
                  </a:ext>
                </a:extLst>
              </p:cNvPr>
              <p:cNvSpPr/>
              <p:nvPr/>
            </p:nvSpPr>
            <p:spPr>
              <a:xfrm>
                <a:off x="5805714" y="609691"/>
                <a:ext cx="410553" cy="386869"/>
              </a:xfrm>
              <a:prstGeom prst="arc">
                <a:avLst>
                  <a:gd name="adj1" fmla="val 10875716"/>
                  <a:gd name="adj2" fmla="val 20826104"/>
                </a:avLst>
              </a:prstGeom>
              <a:grpFill/>
              <a:ln w="50800">
                <a:gradFill>
                  <a:gsLst>
                    <a:gs pos="0">
                      <a:schemeClr val="tx1"/>
                    </a:gs>
                    <a:gs pos="46000">
                      <a:schemeClr val="bg1"/>
                    </a:gs>
                    <a:gs pos="83000">
                      <a:schemeClr val="bg1">
                        <a:lumMod val="85000"/>
                      </a:schemeClr>
                    </a:gs>
                    <a:gs pos="100000">
                      <a:schemeClr val="tx1">
                        <a:lumMod val="85000"/>
                        <a:lumOff val="15000"/>
                      </a:schemeClr>
                    </a:gs>
                  </a:gsLst>
                  <a:lin ang="5400000" scaled="1"/>
                </a:gra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grpSp>
          <p:nvGrpSpPr>
            <p:cNvPr id="93" name="Group 92">
              <a:extLst>
                <a:ext uri="{FF2B5EF4-FFF2-40B4-BE49-F238E27FC236}">
                  <a16:creationId xmlns:a16="http://schemas.microsoft.com/office/drawing/2014/main" id="{3253887B-E245-4C89-84BB-C89576187B4D}"/>
                </a:ext>
              </a:extLst>
            </p:cNvPr>
            <p:cNvGrpSpPr/>
            <p:nvPr/>
          </p:nvGrpSpPr>
          <p:grpSpPr>
            <a:xfrm>
              <a:off x="5805714" y="1985688"/>
              <a:ext cx="580573" cy="386869"/>
              <a:chOff x="5805714" y="609691"/>
              <a:chExt cx="580573" cy="386869"/>
            </a:xfrm>
            <a:grpFill/>
          </p:grpSpPr>
          <p:sp>
            <p:nvSpPr>
              <p:cNvPr id="94" name="Rectangle 93">
                <a:extLst>
                  <a:ext uri="{FF2B5EF4-FFF2-40B4-BE49-F238E27FC236}">
                    <a16:creationId xmlns:a16="http://schemas.microsoft.com/office/drawing/2014/main" id="{C2935527-C9EF-4950-89BB-EB1207B25EAD}"/>
                  </a:ext>
                </a:extLst>
              </p:cNvPr>
              <p:cNvSpPr/>
              <p:nvPr/>
            </p:nvSpPr>
            <p:spPr>
              <a:xfrm>
                <a:off x="6126481" y="682263"/>
                <a:ext cx="259806" cy="145054"/>
              </a:xfrm>
              <a:prstGeom prst="rect">
                <a:avLst/>
              </a:prstGeom>
              <a:grpFill/>
              <a:ln>
                <a:noFill/>
              </a:ln>
              <a:effectLst>
                <a:innerShdw blurRad="12700" dist="889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5" name="Arc 94">
                <a:extLst>
                  <a:ext uri="{FF2B5EF4-FFF2-40B4-BE49-F238E27FC236}">
                    <a16:creationId xmlns:a16="http://schemas.microsoft.com/office/drawing/2014/main" id="{B885AD0D-2A97-4761-A7E2-81AE7730FF98}"/>
                  </a:ext>
                </a:extLst>
              </p:cNvPr>
              <p:cNvSpPr/>
              <p:nvPr/>
            </p:nvSpPr>
            <p:spPr>
              <a:xfrm>
                <a:off x="5805714" y="609691"/>
                <a:ext cx="410553" cy="386869"/>
              </a:xfrm>
              <a:prstGeom prst="arc">
                <a:avLst>
                  <a:gd name="adj1" fmla="val 10782495"/>
                  <a:gd name="adj2" fmla="val 20826104"/>
                </a:avLst>
              </a:prstGeom>
              <a:grpFill/>
              <a:ln w="50800">
                <a:gradFill>
                  <a:gsLst>
                    <a:gs pos="0">
                      <a:schemeClr val="tx1"/>
                    </a:gs>
                    <a:gs pos="46000">
                      <a:schemeClr val="bg1"/>
                    </a:gs>
                    <a:gs pos="83000">
                      <a:schemeClr val="bg1">
                        <a:lumMod val="85000"/>
                      </a:schemeClr>
                    </a:gs>
                    <a:gs pos="100000">
                      <a:schemeClr val="tx1">
                        <a:lumMod val="85000"/>
                        <a:lumOff val="15000"/>
                      </a:schemeClr>
                    </a:gs>
                  </a:gsLst>
                  <a:lin ang="5400000" scaled="1"/>
                </a:gra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96" name="Group 95">
              <a:extLst>
                <a:ext uri="{FF2B5EF4-FFF2-40B4-BE49-F238E27FC236}">
                  <a16:creationId xmlns:a16="http://schemas.microsoft.com/office/drawing/2014/main" id="{B20895E6-FBAD-4249-90F9-43369FD2080F}"/>
                </a:ext>
              </a:extLst>
            </p:cNvPr>
            <p:cNvGrpSpPr/>
            <p:nvPr/>
          </p:nvGrpSpPr>
          <p:grpSpPr>
            <a:xfrm>
              <a:off x="5805714" y="2296711"/>
              <a:ext cx="580573" cy="386869"/>
              <a:chOff x="5805714" y="609691"/>
              <a:chExt cx="580573" cy="386869"/>
            </a:xfrm>
            <a:grpFill/>
          </p:grpSpPr>
          <p:sp>
            <p:nvSpPr>
              <p:cNvPr id="97" name="Rectangle 96">
                <a:extLst>
                  <a:ext uri="{FF2B5EF4-FFF2-40B4-BE49-F238E27FC236}">
                    <a16:creationId xmlns:a16="http://schemas.microsoft.com/office/drawing/2014/main" id="{416F99E9-E132-4AB6-9501-719E390B2951}"/>
                  </a:ext>
                </a:extLst>
              </p:cNvPr>
              <p:cNvSpPr/>
              <p:nvPr/>
            </p:nvSpPr>
            <p:spPr>
              <a:xfrm>
                <a:off x="6126481" y="682263"/>
                <a:ext cx="259806" cy="145054"/>
              </a:xfrm>
              <a:prstGeom prst="rect">
                <a:avLst/>
              </a:prstGeom>
              <a:grpFill/>
              <a:ln>
                <a:noFill/>
              </a:ln>
              <a:effectLst>
                <a:innerShdw blurRad="12700" dist="889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8" name="Arc 97">
                <a:extLst>
                  <a:ext uri="{FF2B5EF4-FFF2-40B4-BE49-F238E27FC236}">
                    <a16:creationId xmlns:a16="http://schemas.microsoft.com/office/drawing/2014/main" id="{7BF41422-E1EF-4A49-906D-7C9E43200378}"/>
                  </a:ext>
                </a:extLst>
              </p:cNvPr>
              <p:cNvSpPr/>
              <p:nvPr/>
            </p:nvSpPr>
            <p:spPr>
              <a:xfrm>
                <a:off x="5805714" y="609691"/>
                <a:ext cx="410553" cy="386869"/>
              </a:xfrm>
              <a:prstGeom prst="arc">
                <a:avLst>
                  <a:gd name="adj1" fmla="val 10837911"/>
                  <a:gd name="adj2" fmla="val 20826104"/>
                </a:avLst>
              </a:prstGeom>
              <a:grpFill/>
              <a:ln w="50800">
                <a:gradFill>
                  <a:gsLst>
                    <a:gs pos="0">
                      <a:schemeClr val="tx1"/>
                    </a:gs>
                    <a:gs pos="46000">
                      <a:schemeClr val="bg1"/>
                    </a:gs>
                    <a:gs pos="83000">
                      <a:schemeClr val="bg1">
                        <a:lumMod val="85000"/>
                      </a:schemeClr>
                    </a:gs>
                    <a:gs pos="100000">
                      <a:schemeClr val="tx1">
                        <a:lumMod val="85000"/>
                        <a:lumOff val="15000"/>
                      </a:schemeClr>
                    </a:gs>
                  </a:gsLst>
                  <a:lin ang="5400000" scaled="1"/>
                </a:gra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99" name="Group 98">
              <a:extLst>
                <a:ext uri="{FF2B5EF4-FFF2-40B4-BE49-F238E27FC236}">
                  <a16:creationId xmlns:a16="http://schemas.microsoft.com/office/drawing/2014/main" id="{3A6C8FCE-3906-4A51-8C51-53A21458A79D}"/>
                </a:ext>
              </a:extLst>
            </p:cNvPr>
            <p:cNvGrpSpPr/>
            <p:nvPr/>
          </p:nvGrpSpPr>
          <p:grpSpPr>
            <a:xfrm>
              <a:off x="5805714" y="2607734"/>
              <a:ext cx="580573" cy="386869"/>
              <a:chOff x="5805714" y="609691"/>
              <a:chExt cx="580573" cy="386869"/>
            </a:xfrm>
            <a:grpFill/>
          </p:grpSpPr>
          <p:sp>
            <p:nvSpPr>
              <p:cNvPr id="100" name="Rectangle 99">
                <a:extLst>
                  <a:ext uri="{FF2B5EF4-FFF2-40B4-BE49-F238E27FC236}">
                    <a16:creationId xmlns:a16="http://schemas.microsoft.com/office/drawing/2014/main" id="{01B7306C-C82A-4CBC-8810-B196E2B85FD9}"/>
                  </a:ext>
                </a:extLst>
              </p:cNvPr>
              <p:cNvSpPr/>
              <p:nvPr/>
            </p:nvSpPr>
            <p:spPr>
              <a:xfrm>
                <a:off x="6126481" y="682263"/>
                <a:ext cx="259806" cy="145054"/>
              </a:xfrm>
              <a:prstGeom prst="rect">
                <a:avLst/>
              </a:prstGeom>
              <a:grpFill/>
              <a:ln>
                <a:noFill/>
              </a:ln>
              <a:effectLst>
                <a:innerShdw blurRad="12700" dist="889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1" name="Arc 100">
                <a:extLst>
                  <a:ext uri="{FF2B5EF4-FFF2-40B4-BE49-F238E27FC236}">
                    <a16:creationId xmlns:a16="http://schemas.microsoft.com/office/drawing/2014/main" id="{4309EB4B-A1C1-41B8-9E71-43E4632DE81A}"/>
                  </a:ext>
                </a:extLst>
              </p:cNvPr>
              <p:cNvSpPr/>
              <p:nvPr/>
            </p:nvSpPr>
            <p:spPr>
              <a:xfrm>
                <a:off x="5805714" y="609691"/>
                <a:ext cx="410553" cy="386869"/>
              </a:xfrm>
              <a:prstGeom prst="arc">
                <a:avLst>
                  <a:gd name="adj1" fmla="val 10817170"/>
                  <a:gd name="adj2" fmla="val 20826104"/>
                </a:avLst>
              </a:prstGeom>
              <a:grpFill/>
              <a:ln w="50800">
                <a:gradFill>
                  <a:gsLst>
                    <a:gs pos="0">
                      <a:schemeClr val="tx1"/>
                    </a:gs>
                    <a:gs pos="46000">
                      <a:schemeClr val="bg1"/>
                    </a:gs>
                    <a:gs pos="83000">
                      <a:schemeClr val="bg1">
                        <a:lumMod val="85000"/>
                      </a:schemeClr>
                    </a:gs>
                    <a:gs pos="100000">
                      <a:schemeClr val="tx1">
                        <a:lumMod val="85000"/>
                        <a:lumOff val="15000"/>
                      </a:schemeClr>
                    </a:gs>
                  </a:gsLst>
                  <a:lin ang="5400000" scaled="1"/>
                </a:gra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02" name="Group 101">
              <a:extLst>
                <a:ext uri="{FF2B5EF4-FFF2-40B4-BE49-F238E27FC236}">
                  <a16:creationId xmlns:a16="http://schemas.microsoft.com/office/drawing/2014/main" id="{C74B4894-B5D2-4362-964C-D4DC0546060A}"/>
                </a:ext>
              </a:extLst>
            </p:cNvPr>
            <p:cNvGrpSpPr/>
            <p:nvPr/>
          </p:nvGrpSpPr>
          <p:grpSpPr>
            <a:xfrm>
              <a:off x="5805714" y="2918757"/>
              <a:ext cx="580573" cy="386869"/>
              <a:chOff x="5805714" y="609691"/>
              <a:chExt cx="580573" cy="386869"/>
            </a:xfrm>
            <a:grpFill/>
          </p:grpSpPr>
          <p:sp>
            <p:nvSpPr>
              <p:cNvPr id="103" name="Rectangle 102">
                <a:extLst>
                  <a:ext uri="{FF2B5EF4-FFF2-40B4-BE49-F238E27FC236}">
                    <a16:creationId xmlns:a16="http://schemas.microsoft.com/office/drawing/2014/main" id="{DA95D981-4D5B-4F4F-8A82-69838938508F}"/>
                  </a:ext>
                </a:extLst>
              </p:cNvPr>
              <p:cNvSpPr/>
              <p:nvPr/>
            </p:nvSpPr>
            <p:spPr>
              <a:xfrm>
                <a:off x="6126481" y="682263"/>
                <a:ext cx="259806" cy="145054"/>
              </a:xfrm>
              <a:prstGeom prst="rect">
                <a:avLst/>
              </a:prstGeom>
              <a:grpFill/>
              <a:ln>
                <a:noFill/>
              </a:ln>
              <a:effectLst>
                <a:innerShdw blurRad="12700" dist="889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4" name="Arc 103">
                <a:extLst>
                  <a:ext uri="{FF2B5EF4-FFF2-40B4-BE49-F238E27FC236}">
                    <a16:creationId xmlns:a16="http://schemas.microsoft.com/office/drawing/2014/main" id="{E4822634-A39A-4B0D-8399-883328FCA1EE}"/>
                  </a:ext>
                </a:extLst>
              </p:cNvPr>
              <p:cNvSpPr/>
              <p:nvPr/>
            </p:nvSpPr>
            <p:spPr>
              <a:xfrm>
                <a:off x="5805714" y="609691"/>
                <a:ext cx="410553" cy="386869"/>
              </a:xfrm>
              <a:prstGeom prst="arc">
                <a:avLst>
                  <a:gd name="adj1" fmla="val 11220475"/>
                  <a:gd name="adj2" fmla="val 20826104"/>
                </a:avLst>
              </a:prstGeom>
              <a:grpFill/>
              <a:ln w="50800">
                <a:gradFill>
                  <a:gsLst>
                    <a:gs pos="0">
                      <a:schemeClr val="tx1"/>
                    </a:gs>
                    <a:gs pos="46000">
                      <a:schemeClr val="bg1"/>
                    </a:gs>
                    <a:gs pos="83000">
                      <a:schemeClr val="bg1">
                        <a:lumMod val="85000"/>
                      </a:schemeClr>
                    </a:gs>
                    <a:gs pos="100000">
                      <a:schemeClr val="tx1">
                        <a:lumMod val="85000"/>
                        <a:lumOff val="15000"/>
                      </a:schemeClr>
                    </a:gs>
                  </a:gsLst>
                  <a:lin ang="5400000" scaled="1"/>
                </a:gra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05" name="Group 104">
              <a:extLst>
                <a:ext uri="{FF2B5EF4-FFF2-40B4-BE49-F238E27FC236}">
                  <a16:creationId xmlns:a16="http://schemas.microsoft.com/office/drawing/2014/main" id="{AC0C8900-7AAE-4DAD-9853-250BA8E46217}"/>
                </a:ext>
              </a:extLst>
            </p:cNvPr>
            <p:cNvGrpSpPr/>
            <p:nvPr/>
          </p:nvGrpSpPr>
          <p:grpSpPr>
            <a:xfrm>
              <a:off x="5805714" y="3229780"/>
              <a:ext cx="580573" cy="386869"/>
              <a:chOff x="5805714" y="609691"/>
              <a:chExt cx="580573" cy="386869"/>
            </a:xfrm>
            <a:grpFill/>
          </p:grpSpPr>
          <p:sp>
            <p:nvSpPr>
              <p:cNvPr id="106" name="Rectangle 105">
                <a:extLst>
                  <a:ext uri="{FF2B5EF4-FFF2-40B4-BE49-F238E27FC236}">
                    <a16:creationId xmlns:a16="http://schemas.microsoft.com/office/drawing/2014/main" id="{8F16C3F5-5111-4385-95DB-684995C5DA9E}"/>
                  </a:ext>
                </a:extLst>
              </p:cNvPr>
              <p:cNvSpPr/>
              <p:nvPr/>
            </p:nvSpPr>
            <p:spPr>
              <a:xfrm>
                <a:off x="6126481" y="682263"/>
                <a:ext cx="259806" cy="145054"/>
              </a:xfrm>
              <a:prstGeom prst="rect">
                <a:avLst/>
              </a:prstGeom>
              <a:grpFill/>
              <a:ln>
                <a:noFill/>
              </a:ln>
              <a:effectLst>
                <a:innerShdw blurRad="12700" dist="889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7" name="Arc 106">
                <a:extLst>
                  <a:ext uri="{FF2B5EF4-FFF2-40B4-BE49-F238E27FC236}">
                    <a16:creationId xmlns:a16="http://schemas.microsoft.com/office/drawing/2014/main" id="{C8E4EC42-A513-472E-AE69-66EF8F71937C}"/>
                  </a:ext>
                </a:extLst>
              </p:cNvPr>
              <p:cNvSpPr/>
              <p:nvPr/>
            </p:nvSpPr>
            <p:spPr>
              <a:xfrm>
                <a:off x="5805714" y="609691"/>
                <a:ext cx="410553" cy="386869"/>
              </a:xfrm>
              <a:prstGeom prst="arc">
                <a:avLst>
                  <a:gd name="adj1" fmla="val 10648007"/>
                  <a:gd name="adj2" fmla="val 20826104"/>
                </a:avLst>
              </a:prstGeom>
              <a:grpFill/>
              <a:ln w="50800">
                <a:gradFill>
                  <a:gsLst>
                    <a:gs pos="0">
                      <a:schemeClr val="tx1"/>
                    </a:gs>
                    <a:gs pos="46000">
                      <a:schemeClr val="bg1"/>
                    </a:gs>
                    <a:gs pos="83000">
                      <a:schemeClr val="bg1">
                        <a:lumMod val="85000"/>
                      </a:schemeClr>
                    </a:gs>
                    <a:gs pos="100000">
                      <a:schemeClr val="tx1">
                        <a:lumMod val="85000"/>
                        <a:lumOff val="15000"/>
                      </a:schemeClr>
                    </a:gs>
                  </a:gsLst>
                  <a:lin ang="5400000" scaled="1"/>
                </a:gra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08" name="Group 107">
              <a:extLst>
                <a:ext uri="{FF2B5EF4-FFF2-40B4-BE49-F238E27FC236}">
                  <a16:creationId xmlns:a16="http://schemas.microsoft.com/office/drawing/2014/main" id="{B9DF2A69-06AC-4DC9-B6C7-9A1B9D012585}"/>
                </a:ext>
              </a:extLst>
            </p:cNvPr>
            <p:cNvGrpSpPr/>
            <p:nvPr/>
          </p:nvGrpSpPr>
          <p:grpSpPr>
            <a:xfrm>
              <a:off x="5805714" y="3540803"/>
              <a:ext cx="580573" cy="386869"/>
              <a:chOff x="5805714" y="609691"/>
              <a:chExt cx="580573" cy="386869"/>
            </a:xfrm>
            <a:grpFill/>
          </p:grpSpPr>
          <p:sp>
            <p:nvSpPr>
              <p:cNvPr id="109" name="Rectangle 108">
                <a:extLst>
                  <a:ext uri="{FF2B5EF4-FFF2-40B4-BE49-F238E27FC236}">
                    <a16:creationId xmlns:a16="http://schemas.microsoft.com/office/drawing/2014/main" id="{66D59475-186E-4F7A-A501-ABEDCC08DC98}"/>
                  </a:ext>
                </a:extLst>
              </p:cNvPr>
              <p:cNvSpPr/>
              <p:nvPr/>
            </p:nvSpPr>
            <p:spPr>
              <a:xfrm>
                <a:off x="6126481" y="682263"/>
                <a:ext cx="259806" cy="145054"/>
              </a:xfrm>
              <a:prstGeom prst="rect">
                <a:avLst/>
              </a:prstGeom>
              <a:grpFill/>
              <a:ln>
                <a:noFill/>
              </a:ln>
              <a:effectLst>
                <a:innerShdw blurRad="12700" dist="889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0" name="Arc 109">
                <a:extLst>
                  <a:ext uri="{FF2B5EF4-FFF2-40B4-BE49-F238E27FC236}">
                    <a16:creationId xmlns:a16="http://schemas.microsoft.com/office/drawing/2014/main" id="{55C929AA-C5D4-4A29-94FC-BF99C03F9430}"/>
                  </a:ext>
                </a:extLst>
              </p:cNvPr>
              <p:cNvSpPr/>
              <p:nvPr/>
            </p:nvSpPr>
            <p:spPr>
              <a:xfrm>
                <a:off x="5805714" y="609691"/>
                <a:ext cx="410553" cy="386869"/>
              </a:xfrm>
              <a:prstGeom prst="arc">
                <a:avLst>
                  <a:gd name="adj1" fmla="val 10901467"/>
                  <a:gd name="adj2" fmla="val 20826104"/>
                </a:avLst>
              </a:prstGeom>
              <a:grpFill/>
              <a:ln w="50800">
                <a:gradFill>
                  <a:gsLst>
                    <a:gs pos="0">
                      <a:schemeClr val="tx1"/>
                    </a:gs>
                    <a:gs pos="46000">
                      <a:schemeClr val="bg1"/>
                    </a:gs>
                    <a:gs pos="83000">
                      <a:schemeClr val="bg1">
                        <a:lumMod val="85000"/>
                      </a:schemeClr>
                    </a:gs>
                    <a:gs pos="100000">
                      <a:schemeClr val="tx1">
                        <a:lumMod val="85000"/>
                        <a:lumOff val="15000"/>
                      </a:schemeClr>
                    </a:gs>
                  </a:gsLst>
                  <a:lin ang="5400000" scaled="1"/>
                </a:gra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11" name="Group 110">
              <a:extLst>
                <a:ext uri="{FF2B5EF4-FFF2-40B4-BE49-F238E27FC236}">
                  <a16:creationId xmlns:a16="http://schemas.microsoft.com/office/drawing/2014/main" id="{26F5DDE8-77F1-4A19-9A73-FA16AD387091}"/>
                </a:ext>
              </a:extLst>
            </p:cNvPr>
            <p:cNvGrpSpPr/>
            <p:nvPr/>
          </p:nvGrpSpPr>
          <p:grpSpPr>
            <a:xfrm>
              <a:off x="5805714" y="3851826"/>
              <a:ext cx="580573" cy="386869"/>
              <a:chOff x="5805714" y="609691"/>
              <a:chExt cx="580573" cy="386869"/>
            </a:xfrm>
            <a:grpFill/>
          </p:grpSpPr>
          <p:sp>
            <p:nvSpPr>
              <p:cNvPr id="112" name="Rectangle 111">
                <a:extLst>
                  <a:ext uri="{FF2B5EF4-FFF2-40B4-BE49-F238E27FC236}">
                    <a16:creationId xmlns:a16="http://schemas.microsoft.com/office/drawing/2014/main" id="{3975D25C-1E30-46E2-BA99-3037ADE31704}"/>
                  </a:ext>
                </a:extLst>
              </p:cNvPr>
              <p:cNvSpPr/>
              <p:nvPr/>
            </p:nvSpPr>
            <p:spPr>
              <a:xfrm>
                <a:off x="6126481" y="682263"/>
                <a:ext cx="259806" cy="145054"/>
              </a:xfrm>
              <a:prstGeom prst="rect">
                <a:avLst/>
              </a:prstGeom>
              <a:grpFill/>
              <a:ln>
                <a:noFill/>
              </a:ln>
              <a:effectLst>
                <a:innerShdw blurRad="12700" dist="889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3" name="Arc 112">
                <a:extLst>
                  <a:ext uri="{FF2B5EF4-FFF2-40B4-BE49-F238E27FC236}">
                    <a16:creationId xmlns:a16="http://schemas.microsoft.com/office/drawing/2014/main" id="{5489E9B8-DC06-4350-B467-61A9DA0B02A7}"/>
                  </a:ext>
                </a:extLst>
              </p:cNvPr>
              <p:cNvSpPr/>
              <p:nvPr/>
            </p:nvSpPr>
            <p:spPr>
              <a:xfrm>
                <a:off x="5805714" y="609691"/>
                <a:ext cx="410553" cy="386869"/>
              </a:xfrm>
              <a:prstGeom prst="arc">
                <a:avLst>
                  <a:gd name="adj1" fmla="val 11023282"/>
                  <a:gd name="adj2" fmla="val 20826104"/>
                </a:avLst>
              </a:prstGeom>
              <a:grpFill/>
              <a:ln w="50800">
                <a:gradFill>
                  <a:gsLst>
                    <a:gs pos="0">
                      <a:schemeClr val="tx1"/>
                    </a:gs>
                    <a:gs pos="46000">
                      <a:schemeClr val="bg1"/>
                    </a:gs>
                    <a:gs pos="83000">
                      <a:schemeClr val="bg1">
                        <a:lumMod val="85000"/>
                      </a:schemeClr>
                    </a:gs>
                    <a:gs pos="100000">
                      <a:schemeClr val="tx1">
                        <a:lumMod val="85000"/>
                        <a:lumOff val="15000"/>
                      </a:schemeClr>
                    </a:gs>
                  </a:gsLst>
                  <a:lin ang="5400000" scaled="1"/>
                </a:gra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14" name="Group 113">
              <a:extLst>
                <a:ext uri="{FF2B5EF4-FFF2-40B4-BE49-F238E27FC236}">
                  <a16:creationId xmlns:a16="http://schemas.microsoft.com/office/drawing/2014/main" id="{0375CE18-5EC1-4881-8142-DC1BC91AD094}"/>
                </a:ext>
              </a:extLst>
            </p:cNvPr>
            <p:cNvGrpSpPr/>
            <p:nvPr/>
          </p:nvGrpSpPr>
          <p:grpSpPr>
            <a:xfrm>
              <a:off x="5805714" y="4162849"/>
              <a:ext cx="580573" cy="386869"/>
              <a:chOff x="5805714" y="609691"/>
              <a:chExt cx="580573" cy="386869"/>
            </a:xfrm>
            <a:grpFill/>
          </p:grpSpPr>
          <p:sp>
            <p:nvSpPr>
              <p:cNvPr id="115" name="Rectangle 114">
                <a:extLst>
                  <a:ext uri="{FF2B5EF4-FFF2-40B4-BE49-F238E27FC236}">
                    <a16:creationId xmlns:a16="http://schemas.microsoft.com/office/drawing/2014/main" id="{10A76D25-919A-40D9-9554-EFE2D3956BE4}"/>
                  </a:ext>
                </a:extLst>
              </p:cNvPr>
              <p:cNvSpPr/>
              <p:nvPr/>
            </p:nvSpPr>
            <p:spPr>
              <a:xfrm>
                <a:off x="6126481" y="682263"/>
                <a:ext cx="259806" cy="145054"/>
              </a:xfrm>
              <a:prstGeom prst="rect">
                <a:avLst/>
              </a:prstGeom>
              <a:grpFill/>
              <a:ln>
                <a:noFill/>
              </a:ln>
              <a:effectLst>
                <a:innerShdw blurRad="12700" dist="889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6" name="Arc 115">
                <a:extLst>
                  <a:ext uri="{FF2B5EF4-FFF2-40B4-BE49-F238E27FC236}">
                    <a16:creationId xmlns:a16="http://schemas.microsoft.com/office/drawing/2014/main" id="{F541D253-66CC-4C59-909C-302800ABEEFC}"/>
                  </a:ext>
                </a:extLst>
              </p:cNvPr>
              <p:cNvSpPr/>
              <p:nvPr/>
            </p:nvSpPr>
            <p:spPr>
              <a:xfrm>
                <a:off x="5805714" y="609691"/>
                <a:ext cx="410553" cy="386869"/>
              </a:xfrm>
              <a:prstGeom prst="arc">
                <a:avLst>
                  <a:gd name="adj1" fmla="val 11168103"/>
                  <a:gd name="adj2" fmla="val 20826104"/>
                </a:avLst>
              </a:prstGeom>
              <a:grpFill/>
              <a:ln w="50800">
                <a:gradFill>
                  <a:gsLst>
                    <a:gs pos="0">
                      <a:schemeClr val="tx1"/>
                    </a:gs>
                    <a:gs pos="46000">
                      <a:schemeClr val="bg1"/>
                    </a:gs>
                    <a:gs pos="83000">
                      <a:schemeClr val="bg1">
                        <a:lumMod val="85000"/>
                      </a:schemeClr>
                    </a:gs>
                    <a:gs pos="100000">
                      <a:schemeClr val="tx1">
                        <a:lumMod val="85000"/>
                        <a:lumOff val="15000"/>
                      </a:schemeClr>
                    </a:gs>
                  </a:gsLst>
                  <a:lin ang="5400000" scaled="1"/>
                </a:gra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17" name="Group 116">
              <a:extLst>
                <a:ext uri="{FF2B5EF4-FFF2-40B4-BE49-F238E27FC236}">
                  <a16:creationId xmlns:a16="http://schemas.microsoft.com/office/drawing/2014/main" id="{D86A99F9-8CBA-4BBB-88F7-14582E27C64C}"/>
                </a:ext>
              </a:extLst>
            </p:cNvPr>
            <p:cNvGrpSpPr/>
            <p:nvPr/>
          </p:nvGrpSpPr>
          <p:grpSpPr>
            <a:xfrm>
              <a:off x="5805714" y="4473872"/>
              <a:ext cx="580573" cy="386869"/>
              <a:chOff x="5805714" y="609691"/>
              <a:chExt cx="580573" cy="386869"/>
            </a:xfrm>
            <a:grpFill/>
          </p:grpSpPr>
          <p:sp>
            <p:nvSpPr>
              <p:cNvPr id="118" name="Rectangle 117">
                <a:extLst>
                  <a:ext uri="{FF2B5EF4-FFF2-40B4-BE49-F238E27FC236}">
                    <a16:creationId xmlns:a16="http://schemas.microsoft.com/office/drawing/2014/main" id="{16259704-CA38-4525-8489-D1FECD12BDBC}"/>
                  </a:ext>
                </a:extLst>
              </p:cNvPr>
              <p:cNvSpPr/>
              <p:nvPr/>
            </p:nvSpPr>
            <p:spPr>
              <a:xfrm>
                <a:off x="6126481" y="682263"/>
                <a:ext cx="259806" cy="145054"/>
              </a:xfrm>
              <a:prstGeom prst="rect">
                <a:avLst/>
              </a:prstGeom>
              <a:grpFill/>
              <a:ln>
                <a:noFill/>
              </a:ln>
              <a:effectLst>
                <a:innerShdw blurRad="12700" dist="889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9" name="Arc 118">
                <a:extLst>
                  <a:ext uri="{FF2B5EF4-FFF2-40B4-BE49-F238E27FC236}">
                    <a16:creationId xmlns:a16="http://schemas.microsoft.com/office/drawing/2014/main" id="{40F4FCA1-5992-49D0-8CE6-8488CF6BAF04}"/>
                  </a:ext>
                </a:extLst>
              </p:cNvPr>
              <p:cNvSpPr/>
              <p:nvPr/>
            </p:nvSpPr>
            <p:spPr>
              <a:xfrm>
                <a:off x="5805714" y="609691"/>
                <a:ext cx="410553" cy="386869"/>
              </a:xfrm>
              <a:prstGeom prst="arc">
                <a:avLst>
                  <a:gd name="adj1" fmla="val 11188676"/>
                  <a:gd name="adj2" fmla="val 20826104"/>
                </a:avLst>
              </a:prstGeom>
              <a:grpFill/>
              <a:ln w="50800">
                <a:gradFill>
                  <a:gsLst>
                    <a:gs pos="0">
                      <a:schemeClr val="tx1"/>
                    </a:gs>
                    <a:gs pos="46000">
                      <a:schemeClr val="bg1"/>
                    </a:gs>
                    <a:gs pos="83000">
                      <a:schemeClr val="bg1">
                        <a:lumMod val="85000"/>
                      </a:schemeClr>
                    </a:gs>
                    <a:gs pos="100000">
                      <a:schemeClr val="tx1">
                        <a:lumMod val="85000"/>
                        <a:lumOff val="15000"/>
                      </a:schemeClr>
                    </a:gs>
                  </a:gsLst>
                  <a:lin ang="5400000" scaled="1"/>
                </a:gra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20" name="Group 119">
              <a:extLst>
                <a:ext uri="{FF2B5EF4-FFF2-40B4-BE49-F238E27FC236}">
                  <a16:creationId xmlns:a16="http://schemas.microsoft.com/office/drawing/2014/main" id="{F5C59377-7214-4209-BA16-86D5D1DAE2B0}"/>
                </a:ext>
              </a:extLst>
            </p:cNvPr>
            <p:cNvGrpSpPr/>
            <p:nvPr/>
          </p:nvGrpSpPr>
          <p:grpSpPr>
            <a:xfrm>
              <a:off x="5805714" y="4784895"/>
              <a:ext cx="580573" cy="386869"/>
              <a:chOff x="5805714" y="609691"/>
              <a:chExt cx="580573" cy="386869"/>
            </a:xfrm>
            <a:grpFill/>
          </p:grpSpPr>
          <p:sp>
            <p:nvSpPr>
              <p:cNvPr id="121" name="Rectangle 120">
                <a:extLst>
                  <a:ext uri="{FF2B5EF4-FFF2-40B4-BE49-F238E27FC236}">
                    <a16:creationId xmlns:a16="http://schemas.microsoft.com/office/drawing/2014/main" id="{959A5D35-C7AE-458F-BBB5-71CD3A3F97F8}"/>
                  </a:ext>
                </a:extLst>
              </p:cNvPr>
              <p:cNvSpPr/>
              <p:nvPr/>
            </p:nvSpPr>
            <p:spPr>
              <a:xfrm>
                <a:off x="6126481" y="682263"/>
                <a:ext cx="259806" cy="145054"/>
              </a:xfrm>
              <a:prstGeom prst="rect">
                <a:avLst/>
              </a:prstGeom>
              <a:grpFill/>
              <a:ln>
                <a:noFill/>
              </a:ln>
              <a:effectLst>
                <a:innerShdw blurRad="12700" dist="889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2" name="Arc 121">
                <a:extLst>
                  <a:ext uri="{FF2B5EF4-FFF2-40B4-BE49-F238E27FC236}">
                    <a16:creationId xmlns:a16="http://schemas.microsoft.com/office/drawing/2014/main" id="{F490A229-65A6-4DFF-870F-4B92A114A66A}"/>
                  </a:ext>
                </a:extLst>
              </p:cNvPr>
              <p:cNvSpPr/>
              <p:nvPr/>
            </p:nvSpPr>
            <p:spPr>
              <a:xfrm>
                <a:off x="5805714" y="609691"/>
                <a:ext cx="410553" cy="386869"/>
              </a:xfrm>
              <a:prstGeom prst="arc">
                <a:avLst>
                  <a:gd name="adj1" fmla="val 11146438"/>
                  <a:gd name="adj2" fmla="val 20826104"/>
                </a:avLst>
              </a:prstGeom>
              <a:grpFill/>
              <a:ln w="50800">
                <a:gradFill>
                  <a:gsLst>
                    <a:gs pos="0">
                      <a:schemeClr val="tx1"/>
                    </a:gs>
                    <a:gs pos="46000">
                      <a:schemeClr val="bg1"/>
                    </a:gs>
                    <a:gs pos="83000">
                      <a:schemeClr val="bg1">
                        <a:lumMod val="85000"/>
                      </a:schemeClr>
                    </a:gs>
                    <a:gs pos="100000">
                      <a:schemeClr val="tx1">
                        <a:lumMod val="85000"/>
                        <a:lumOff val="15000"/>
                      </a:schemeClr>
                    </a:gs>
                  </a:gsLst>
                  <a:lin ang="5400000" scaled="1"/>
                </a:gra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23" name="Group 122">
              <a:extLst>
                <a:ext uri="{FF2B5EF4-FFF2-40B4-BE49-F238E27FC236}">
                  <a16:creationId xmlns:a16="http://schemas.microsoft.com/office/drawing/2014/main" id="{9EC6FFFF-2006-4366-8566-0113AD9F036A}"/>
                </a:ext>
              </a:extLst>
            </p:cNvPr>
            <p:cNvGrpSpPr/>
            <p:nvPr/>
          </p:nvGrpSpPr>
          <p:grpSpPr>
            <a:xfrm>
              <a:off x="5805714" y="5095918"/>
              <a:ext cx="580573" cy="386869"/>
              <a:chOff x="5805714" y="609691"/>
              <a:chExt cx="580573" cy="386869"/>
            </a:xfrm>
            <a:grpFill/>
          </p:grpSpPr>
          <p:sp>
            <p:nvSpPr>
              <p:cNvPr id="124" name="Rectangle 123">
                <a:extLst>
                  <a:ext uri="{FF2B5EF4-FFF2-40B4-BE49-F238E27FC236}">
                    <a16:creationId xmlns:a16="http://schemas.microsoft.com/office/drawing/2014/main" id="{595E399E-0521-4D5B-914F-29C3ADDF2B72}"/>
                  </a:ext>
                </a:extLst>
              </p:cNvPr>
              <p:cNvSpPr/>
              <p:nvPr/>
            </p:nvSpPr>
            <p:spPr>
              <a:xfrm>
                <a:off x="6126481" y="682263"/>
                <a:ext cx="259806" cy="145054"/>
              </a:xfrm>
              <a:prstGeom prst="rect">
                <a:avLst/>
              </a:prstGeom>
              <a:grpFill/>
              <a:ln>
                <a:noFill/>
              </a:ln>
              <a:effectLst>
                <a:innerShdw blurRad="12700" dist="889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5" name="Arc 124">
                <a:extLst>
                  <a:ext uri="{FF2B5EF4-FFF2-40B4-BE49-F238E27FC236}">
                    <a16:creationId xmlns:a16="http://schemas.microsoft.com/office/drawing/2014/main" id="{14739334-2472-4756-B880-7780C40DA407}"/>
                  </a:ext>
                </a:extLst>
              </p:cNvPr>
              <p:cNvSpPr/>
              <p:nvPr/>
            </p:nvSpPr>
            <p:spPr>
              <a:xfrm>
                <a:off x="5805714" y="609691"/>
                <a:ext cx="410553" cy="386869"/>
              </a:xfrm>
              <a:prstGeom prst="arc">
                <a:avLst>
                  <a:gd name="adj1" fmla="val 11122511"/>
                  <a:gd name="adj2" fmla="val 20826104"/>
                </a:avLst>
              </a:prstGeom>
              <a:grpFill/>
              <a:ln w="50800">
                <a:gradFill>
                  <a:gsLst>
                    <a:gs pos="0">
                      <a:schemeClr val="tx1"/>
                    </a:gs>
                    <a:gs pos="46000">
                      <a:schemeClr val="bg1"/>
                    </a:gs>
                    <a:gs pos="83000">
                      <a:schemeClr val="bg1">
                        <a:lumMod val="85000"/>
                      </a:schemeClr>
                    </a:gs>
                    <a:gs pos="100000">
                      <a:schemeClr val="tx1">
                        <a:lumMod val="85000"/>
                        <a:lumOff val="15000"/>
                      </a:schemeClr>
                    </a:gs>
                  </a:gsLst>
                  <a:lin ang="5400000" scaled="1"/>
                </a:gra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26" name="Group 125">
              <a:extLst>
                <a:ext uri="{FF2B5EF4-FFF2-40B4-BE49-F238E27FC236}">
                  <a16:creationId xmlns:a16="http://schemas.microsoft.com/office/drawing/2014/main" id="{6D7FEFCF-F5E2-48A4-8DA2-466E3FA530E8}"/>
                </a:ext>
              </a:extLst>
            </p:cNvPr>
            <p:cNvGrpSpPr/>
            <p:nvPr/>
          </p:nvGrpSpPr>
          <p:grpSpPr>
            <a:xfrm>
              <a:off x="5805714" y="5406941"/>
              <a:ext cx="580573" cy="386869"/>
              <a:chOff x="5805714" y="609691"/>
              <a:chExt cx="580573" cy="386869"/>
            </a:xfrm>
            <a:grpFill/>
          </p:grpSpPr>
          <p:sp>
            <p:nvSpPr>
              <p:cNvPr id="127" name="Rectangle 126">
                <a:extLst>
                  <a:ext uri="{FF2B5EF4-FFF2-40B4-BE49-F238E27FC236}">
                    <a16:creationId xmlns:a16="http://schemas.microsoft.com/office/drawing/2014/main" id="{5B8C7798-2FB8-447C-BA5C-ECB75C74E5AD}"/>
                  </a:ext>
                </a:extLst>
              </p:cNvPr>
              <p:cNvSpPr/>
              <p:nvPr/>
            </p:nvSpPr>
            <p:spPr>
              <a:xfrm>
                <a:off x="6126481" y="682263"/>
                <a:ext cx="259806" cy="145054"/>
              </a:xfrm>
              <a:prstGeom prst="rect">
                <a:avLst/>
              </a:prstGeom>
              <a:grpFill/>
              <a:ln>
                <a:noFill/>
              </a:ln>
              <a:effectLst>
                <a:innerShdw blurRad="12700" dist="889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8" name="Arc 127">
                <a:extLst>
                  <a:ext uri="{FF2B5EF4-FFF2-40B4-BE49-F238E27FC236}">
                    <a16:creationId xmlns:a16="http://schemas.microsoft.com/office/drawing/2014/main" id="{DDFE7CA2-AC7D-4CF0-A779-1F7EC6161969}"/>
                  </a:ext>
                </a:extLst>
              </p:cNvPr>
              <p:cNvSpPr/>
              <p:nvPr/>
            </p:nvSpPr>
            <p:spPr>
              <a:xfrm>
                <a:off x="5805714" y="609691"/>
                <a:ext cx="410553" cy="386869"/>
              </a:xfrm>
              <a:prstGeom prst="arc">
                <a:avLst>
                  <a:gd name="adj1" fmla="val 10879167"/>
                  <a:gd name="adj2" fmla="val 20826104"/>
                </a:avLst>
              </a:prstGeom>
              <a:grpFill/>
              <a:ln w="50800">
                <a:gradFill>
                  <a:gsLst>
                    <a:gs pos="0">
                      <a:schemeClr val="tx1"/>
                    </a:gs>
                    <a:gs pos="46000">
                      <a:schemeClr val="bg1"/>
                    </a:gs>
                    <a:gs pos="83000">
                      <a:schemeClr val="bg1">
                        <a:lumMod val="85000"/>
                      </a:schemeClr>
                    </a:gs>
                    <a:gs pos="100000">
                      <a:schemeClr val="tx1">
                        <a:lumMod val="85000"/>
                        <a:lumOff val="15000"/>
                      </a:schemeClr>
                    </a:gs>
                  </a:gsLst>
                  <a:lin ang="5400000" scaled="1"/>
                </a:gra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29" name="Group 128">
              <a:extLst>
                <a:ext uri="{FF2B5EF4-FFF2-40B4-BE49-F238E27FC236}">
                  <a16:creationId xmlns:a16="http://schemas.microsoft.com/office/drawing/2014/main" id="{EF6B5FAD-EB1F-43DC-8B99-11CAD21D64C9}"/>
                </a:ext>
              </a:extLst>
            </p:cNvPr>
            <p:cNvGrpSpPr/>
            <p:nvPr/>
          </p:nvGrpSpPr>
          <p:grpSpPr>
            <a:xfrm>
              <a:off x="5805714" y="5717964"/>
              <a:ext cx="580573" cy="386869"/>
              <a:chOff x="5805714" y="609691"/>
              <a:chExt cx="580573" cy="386869"/>
            </a:xfrm>
            <a:grpFill/>
          </p:grpSpPr>
          <p:sp>
            <p:nvSpPr>
              <p:cNvPr id="130" name="Rectangle 129">
                <a:extLst>
                  <a:ext uri="{FF2B5EF4-FFF2-40B4-BE49-F238E27FC236}">
                    <a16:creationId xmlns:a16="http://schemas.microsoft.com/office/drawing/2014/main" id="{B817890A-729D-4FBB-8EF7-DAFD6F73427B}"/>
                  </a:ext>
                </a:extLst>
              </p:cNvPr>
              <p:cNvSpPr/>
              <p:nvPr/>
            </p:nvSpPr>
            <p:spPr>
              <a:xfrm>
                <a:off x="6126481" y="682263"/>
                <a:ext cx="259806" cy="145054"/>
              </a:xfrm>
              <a:prstGeom prst="rect">
                <a:avLst/>
              </a:prstGeom>
              <a:grpFill/>
              <a:ln>
                <a:noFill/>
              </a:ln>
              <a:effectLst>
                <a:innerShdw blurRad="12700" dist="889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1" name="Arc 130">
                <a:extLst>
                  <a:ext uri="{FF2B5EF4-FFF2-40B4-BE49-F238E27FC236}">
                    <a16:creationId xmlns:a16="http://schemas.microsoft.com/office/drawing/2014/main" id="{EAD6132E-2435-4771-A3CC-CCE94E7A9600}"/>
                  </a:ext>
                </a:extLst>
              </p:cNvPr>
              <p:cNvSpPr/>
              <p:nvPr/>
            </p:nvSpPr>
            <p:spPr>
              <a:xfrm>
                <a:off x="5805714" y="609691"/>
                <a:ext cx="410553" cy="386869"/>
              </a:xfrm>
              <a:prstGeom prst="arc">
                <a:avLst>
                  <a:gd name="adj1" fmla="val 10992407"/>
                  <a:gd name="adj2" fmla="val 20826104"/>
                </a:avLst>
              </a:prstGeom>
              <a:grpFill/>
              <a:ln w="50800">
                <a:gradFill>
                  <a:gsLst>
                    <a:gs pos="0">
                      <a:schemeClr val="tx1"/>
                    </a:gs>
                    <a:gs pos="46000">
                      <a:schemeClr val="bg1"/>
                    </a:gs>
                    <a:gs pos="83000">
                      <a:schemeClr val="bg1">
                        <a:lumMod val="85000"/>
                      </a:schemeClr>
                    </a:gs>
                    <a:gs pos="100000">
                      <a:schemeClr val="tx1">
                        <a:lumMod val="85000"/>
                        <a:lumOff val="15000"/>
                      </a:schemeClr>
                    </a:gs>
                  </a:gsLst>
                  <a:lin ang="5400000" scaled="1"/>
                </a:gra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32" name="Group 131">
              <a:extLst>
                <a:ext uri="{FF2B5EF4-FFF2-40B4-BE49-F238E27FC236}">
                  <a16:creationId xmlns:a16="http://schemas.microsoft.com/office/drawing/2014/main" id="{2B7006E1-B188-46BA-BAA5-15A960905F4C}"/>
                </a:ext>
              </a:extLst>
            </p:cNvPr>
            <p:cNvGrpSpPr/>
            <p:nvPr/>
          </p:nvGrpSpPr>
          <p:grpSpPr>
            <a:xfrm>
              <a:off x="5805714" y="6028987"/>
              <a:ext cx="580573" cy="386869"/>
              <a:chOff x="5805714" y="609691"/>
              <a:chExt cx="580573" cy="386869"/>
            </a:xfrm>
            <a:grpFill/>
          </p:grpSpPr>
          <p:sp>
            <p:nvSpPr>
              <p:cNvPr id="133" name="Rectangle 132">
                <a:extLst>
                  <a:ext uri="{FF2B5EF4-FFF2-40B4-BE49-F238E27FC236}">
                    <a16:creationId xmlns:a16="http://schemas.microsoft.com/office/drawing/2014/main" id="{D01250CF-AFA1-4A19-B3C7-7F163609380B}"/>
                  </a:ext>
                </a:extLst>
              </p:cNvPr>
              <p:cNvSpPr/>
              <p:nvPr/>
            </p:nvSpPr>
            <p:spPr>
              <a:xfrm>
                <a:off x="6126481" y="682263"/>
                <a:ext cx="259806" cy="145054"/>
              </a:xfrm>
              <a:prstGeom prst="rect">
                <a:avLst/>
              </a:prstGeom>
              <a:grpFill/>
              <a:ln>
                <a:noFill/>
              </a:ln>
              <a:effectLst>
                <a:innerShdw blurRad="12700" dist="889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4" name="Arc 133">
                <a:extLst>
                  <a:ext uri="{FF2B5EF4-FFF2-40B4-BE49-F238E27FC236}">
                    <a16:creationId xmlns:a16="http://schemas.microsoft.com/office/drawing/2014/main" id="{1014BA5C-C370-44EB-84DA-2D69E36CE6C3}"/>
                  </a:ext>
                </a:extLst>
              </p:cNvPr>
              <p:cNvSpPr/>
              <p:nvPr/>
            </p:nvSpPr>
            <p:spPr>
              <a:xfrm>
                <a:off x="5805714" y="609691"/>
                <a:ext cx="410553" cy="386869"/>
              </a:xfrm>
              <a:prstGeom prst="arc">
                <a:avLst>
                  <a:gd name="adj1" fmla="val 11197210"/>
                  <a:gd name="adj2" fmla="val 20826104"/>
                </a:avLst>
              </a:prstGeom>
              <a:grpFill/>
              <a:ln w="50800">
                <a:gradFill>
                  <a:gsLst>
                    <a:gs pos="0">
                      <a:schemeClr val="tx1"/>
                    </a:gs>
                    <a:gs pos="46000">
                      <a:schemeClr val="bg1"/>
                    </a:gs>
                    <a:gs pos="83000">
                      <a:schemeClr val="bg1">
                        <a:lumMod val="85000"/>
                      </a:schemeClr>
                    </a:gs>
                    <a:gs pos="100000">
                      <a:schemeClr val="tx1">
                        <a:lumMod val="85000"/>
                        <a:lumOff val="15000"/>
                      </a:schemeClr>
                    </a:gs>
                  </a:gsLst>
                  <a:lin ang="5400000" scaled="1"/>
                </a:gra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35" name="Group 134">
              <a:extLst>
                <a:ext uri="{FF2B5EF4-FFF2-40B4-BE49-F238E27FC236}">
                  <a16:creationId xmlns:a16="http://schemas.microsoft.com/office/drawing/2014/main" id="{AD8CB7E5-EBC4-4791-B93B-D0B41B862B83}"/>
                </a:ext>
              </a:extLst>
            </p:cNvPr>
            <p:cNvGrpSpPr/>
            <p:nvPr/>
          </p:nvGrpSpPr>
          <p:grpSpPr>
            <a:xfrm>
              <a:off x="5805714" y="6340004"/>
              <a:ext cx="580573" cy="386869"/>
              <a:chOff x="5805714" y="609691"/>
              <a:chExt cx="580573" cy="386869"/>
            </a:xfrm>
            <a:grpFill/>
          </p:grpSpPr>
          <p:sp>
            <p:nvSpPr>
              <p:cNvPr id="136" name="Rectangle 135">
                <a:extLst>
                  <a:ext uri="{FF2B5EF4-FFF2-40B4-BE49-F238E27FC236}">
                    <a16:creationId xmlns:a16="http://schemas.microsoft.com/office/drawing/2014/main" id="{CF456FF3-391C-4C8E-A128-A413BDBBB225}"/>
                  </a:ext>
                </a:extLst>
              </p:cNvPr>
              <p:cNvSpPr/>
              <p:nvPr/>
            </p:nvSpPr>
            <p:spPr>
              <a:xfrm>
                <a:off x="6126481" y="682263"/>
                <a:ext cx="259806" cy="145054"/>
              </a:xfrm>
              <a:prstGeom prst="rect">
                <a:avLst/>
              </a:prstGeom>
              <a:grpFill/>
              <a:ln>
                <a:noFill/>
              </a:ln>
              <a:effectLst>
                <a:innerShdw blurRad="12700" dist="889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7" name="Arc 136">
                <a:extLst>
                  <a:ext uri="{FF2B5EF4-FFF2-40B4-BE49-F238E27FC236}">
                    <a16:creationId xmlns:a16="http://schemas.microsoft.com/office/drawing/2014/main" id="{8838FE2A-04D7-44E3-97C3-54338832CB9A}"/>
                  </a:ext>
                </a:extLst>
              </p:cNvPr>
              <p:cNvSpPr/>
              <p:nvPr/>
            </p:nvSpPr>
            <p:spPr>
              <a:xfrm>
                <a:off x="5805714" y="609691"/>
                <a:ext cx="410553" cy="386869"/>
              </a:xfrm>
              <a:prstGeom prst="arc">
                <a:avLst>
                  <a:gd name="adj1" fmla="val 11129801"/>
                  <a:gd name="adj2" fmla="val 20826104"/>
                </a:avLst>
              </a:prstGeom>
              <a:grpFill/>
              <a:ln w="50800">
                <a:gradFill>
                  <a:gsLst>
                    <a:gs pos="0">
                      <a:schemeClr val="tx1"/>
                    </a:gs>
                    <a:gs pos="46000">
                      <a:schemeClr val="bg1"/>
                    </a:gs>
                    <a:gs pos="83000">
                      <a:schemeClr val="bg1">
                        <a:lumMod val="85000"/>
                      </a:schemeClr>
                    </a:gs>
                    <a:gs pos="100000">
                      <a:schemeClr val="tx1">
                        <a:lumMod val="85000"/>
                        <a:lumOff val="15000"/>
                      </a:schemeClr>
                    </a:gs>
                  </a:gsLst>
                  <a:lin ang="5400000" scaled="1"/>
                </a:gra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sp>
        <p:nvSpPr>
          <p:cNvPr id="149" name="TextBox 148">
            <a:extLst>
              <a:ext uri="{FF2B5EF4-FFF2-40B4-BE49-F238E27FC236}">
                <a16:creationId xmlns:a16="http://schemas.microsoft.com/office/drawing/2014/main" id="{65B4529B-92B1-41FD-B781-9D833C507C85}"/>
              </a:ext>
            </a:extLst>
          </p:cNvPr>
          <p:cNvSpPr txBox="1"/>
          <p:nvPr/>
        </p:nvSpPr>
        <p:spPr>
          <a:xfrm>
            <a:off x="10723455" y="6137723"/>
            <a:ext cx="8300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rgbClr val="C00000"/>
                </a:solidFill>
              </a:rPr>
              <a:t>T1-4</a:t>
            </a:r>
          </a:p>
        </p:txBody>
      </p:sp>
      <p:sp>
        <p:nvSpPr>
          <p:cNvPr id="150" name="TAB">
            <a:extLst>
              <a:ext uri="{FF2B5EF4-FFF2-40B4-BE49-F238E27FC236}">
                <a16:creationId xmlns:a16="http://schemas.microsoft.com/office/drawing/2014/main" id="{07E20AB8-CE04-4184-9AB8-E26883F19DD6}"/>
              </a:ext>
            </a:extLst>
          </p:cNvPr>
          <p:cNvSpPr/>
          <p:nvPr/>
        </p:nvSpPr>
        <p:spPr>
          <a:xfrm>
            <a:off x="-230229" y="71014"/>
            <a:ext cx="457200" cy="457200"/>
          </a:xfrm>
          <a:prstGeom prst="pie">
            <a:avLst>
              <a:gd name="adj1" fmla="val 16155353"/>
              <a:gd name="adj2" fmla="val 5400000"/>
            </a:avLst>
          </a:prstGeom>
          <a:solidFill>
            <a:srgbClr val="C00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grpSp>
        <p:nvGrpSpPr>
          <p:cNvPr id="160" name="NAVIGATION SIDEBAR">
            <a:extLst>
              <a:ext uri="{FF2B5EF4-FFF2-40B4-BE49-F238E27FC236}">
                <a16:creationId xmlns:a16="http://schemas.microsoft.com/office/drawing/2014/main" id="{F17FF2B6-FAD2-41D1-A5CE-247C6148D256}"/>
              </a:ext>
            </a:extLst>
          </p:cNvPr>
          <p:cNvGrpSpPr/>
          <p:nvPr/>
        </p:nvGrpSpPr>
        <p:grpSpPr>
          <a:xfrm>
            <a:off x="3424" y="-106"/>
            <a:ext cx="2057399" cy="6858106"/>
            <a:chOff x="3424" y="-106"/>
            <a:chExt cx="2057399" cy="6858106"/>
          </a:xfrm>
          <a:solidFill>
            <a:srgbClr val="E69999"/>
          </a:solidFill>
        </p:grpSpPr>
        <p:sp>
          <p:nvSpPr>
            <p:cNvPr id="161" name="SIDEBAR">
              <a:extLst>
                <a:ext uri="{FF2B5EF4-FFF2-40B4-BE49-F238E27FC236}">
                  <a16:creationId xmlns:a16="http://schemas.microsoft.com/office/drawing/2014/main" id="{DC0F75A4-2527-4D46-93B9-FA4096EC80AA}"/>
                </a:ext>
              </a:extLst>
            </p:cNvPr>
            <p:cNvSpPr/>
            <p:nvPr/>
          </p:nvSpPr>
          <p:spPr>
            <a:xfrm>
              <a:off x="3424" y="-106"/>
              <a:ext cx="2057399" cy="6858106"/>
            </a:xfrm>
            <a:custGeom>
              <a:avLst/>
              <a:gdLst>
                <a:gd name="connsiteX0" fmla="*/ 0 w 2057399"/>
                <a:gd name="connsiteY0" fmla="*/ 0 h 6858106"/>
                <a:gd name="connsiteX1" fmla="*/ 1828800 w 2057399"/>
                <a:gd name="connsiteY1" fmla="*/ 0 h 6858106"/>
                <a:gd name="connsiteX2" fmla="*/ 1828800 w 2057399"/>
                <a:gd name="connsiteY2" fmla="*/ 481 h 6858106"/>
                <a:gd name="connsiteX3" fmla="*/ 1885820 w 2057399"/>
                <a:gd name="connsiteY3" fmla="*/ 7326 h 6858106"/>
                <a:gd name="connsiteX4" fmla="*/ 2025776 w 2057399"/>
                <a:gd name="connsiteY4" fmla="*/ 112696 h 6858106"/>
                <a:gd name="connsiteX5" fmla="*/ 2027266 w 2057399"/>
                <a:gd name="connsiteY5" fmla="*/ 342148 h 6858106"/>
                <a:gd name="connsiteX6" fmla="*/ 1828800 w 2057399"/>
                <a:gd name="connsiteY6" fmla="*/ 457306 h 6858106"/>
                <a:gd name="connsiteX7" fmla="*/ 1828800 w 2057399"/>
                <a:gd name="connsiteY7" fmla="*/ 6858106 h 6858106"/>
                <a:gd name="connsiteX8" fmla="*/ 0 w 2057399"/>
                <a:gd name="connsiteY8" fmla="*/ 6858106 h 68581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057399" h="6858106">
                  <a:moveTo>
                    <a:pt x="0" y="0"/>
                  </a:moveTo>
                  <a:lnTo>
                    <a:pt x="1828800" y="0"/>
                  </a:lnTo>
                  <a:lnTo>
                    <a:pt x="1828800" y="481"/>
                  </a:lnTo>
                  <a:lnTo>
                    <a:pt x="1885820" y="7326"/>
                  </a:lnTo>
                  <a:cubicBezTo>
                    <a:pt x="1943832" y="22272"/>
                    <a:pt x="1994557" y="59688"/>
                    <a:pt x="2025776" y="112696"/>
                  </a:cubicBezTo>
                  <a:cubicBezTo>
                    <a:pt x="2067402" y="183374"/>
                    <a:pt x="2067970" y="270935"/>
                    <a:pt x="2027266" y="342148"/>
                  </a:cubicBezTo>
                  <a:cubicBezTo>
                    <a:pt x="1986562" y="413360"/>
                    <a:pt x="1910824" y="457306"/>
                    <a:pt x="1828800" y="457306"/>
                  </a:cubicBezTo>
                  <a:lnTo>
                    <a:pt x="1828800" y="6858106"/>
                  </a:lnTo>
                  <a:lnTo>
                    <a:pt x="0" y="6858106"/>
                  </a:lnTo>
                  <a:close/>
                </a:path>
              </a:pathLst>
            </a:custGeom>
            <a:grpFill/>
            <a:ln>
              <a:solidFill>
                <a:srgbClr val="E699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162" name="MENU">
              <a:extLst>
                <a:ext uri="{FF2B5EF4-FFF2-40B4-BE49-F238E27FC236}">
                  <a16:creationId xmlns:a16="http://schemas.microsoft.com/office/drawing/2014/main" id="{85B3429D-D597-4B7A-A865-54CB2E8C199A}"/>
                </a:ext>
              </a:extLst>
            </p:cNvPr>
            <p:cNvSpPr txBox="1"/>
            <p:nvPr userDrawn="1"/>
          </p:nvSpPr>
          <p:spPr>
            <a:xfrm>
              <a:off x="138053" y="111423"/>
              <a:ext cx="1418978" cy="646331"/>
            </a:xfrm>
            <a:prstGeom prst="rect">
              <a:avLst/>
            </a:prstGeom>
            <a:grpFill/>
            <a:ln>
              <a:solidFill>
                <a:srgbClr val="E69999"/>
              </a:solidFill>
            </a:ln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3600" b="1" dirty="0">
                  <a:solidFill>
                    <a:srgbClr val="C00000"/>
                  </a:solidFill>
                </a:rPr>
                <a:t>MENU</a:t>
              </a:r>
              <a:endParaRPr lang="en-GB" sz="3600" b="1" dirty="0">
                <a:solidFill>
                  <a:srgbClr val="C00000"/>
                </a:solidFill>
              </a:endParaRPr>
            </a:p>
          </p:txBody>
        </p:sp>
        <p:sp>
          <p:nvSpPr>
            <p:cNvPr id="163" name="LINK 1">
              <a:hlinkClick r:id="rId2" action="ppaction://hlinksldjump"/>
              <a:extLst>
                <a:ext uri="{FF2B5EF4-FFF2-40B4-BE49-F238E27FC236}">
                  <a16:creationId xmlns:a16="http://schemas.microsoft.com/office/drawing/2014/main" id="{C6211981-41F6-4C9C-9DE1-0A284FAB0465}"/>
                </a:ext>
              </a:extLst>
            </p:cNvPr>
            <p:cNvSpPr txBox="1"/>
            <p:nvPr userDrawn="1"/>
          </p:nvSpPr>
          <p:spPr>
            <a:xfrm>
              <a:off x="184757" y="933045"/>
              <a:ext cx="986937" cy="646331"/>
            </a:xfrm>
            <a:prstGeom prst="rect">
              <a:avLst/>
            </a:prstGeom>
            <a:grpFill/>
            <a:ln>
              <a:solidFill>
                <a:srgbClr val="E69999"/>
              </a:solidFill>
            </a:ln>
          </p:spPr>
          <p:txBody>
            <a:bodyPr wrap="none" rtlCol="0">
              <a:spAutoFit/>
            </a:bodyPr>
            <a:lstStyle/>
            <a:p>
              <a:pPr algn="l"/>
              <a:r>
                <a:rPr lang="en-US" b="1" dirty="0">
                  <a:solidFill>
                    <a:srgbClr val="C00000"/>
                  </a:solidFill>
                </a:rPr>
                <a:t>2</a:t>
              </a:r>
              <a:r>
                <a:rPr lang="en-US" b="1" baseline="30000" dirty="0">
                  <a:solidFill>
                    <a:srgbClr val="C00000"/>
                  </a:solidFill>
                </a:rPr>
                <a:t>nd</a:t>
              </a:r>
              <a:r>
                <a:rPr lang="en-US" b="1" dirty="0">
                  <a:solidFill>
                    <a:srgbClr val="C00000"/>
                  </a:solidFill>
                </a:rPr>
                <a:t> Year </a:t>
              </a:r>
            </a:p>
            <a:p>
              <a:pPr algn="l"/>
              <a:r>
                <a:rPr lang="en-US" b="1" dirty="0">
                  <a:solidFill>
                    <a:srgbClr val="C00000"/>
                  </a:solidFill>
                </a:rPr>
                <a:t>Term 1</a:t>
              </a:r>
            </a:p>
          </p:txBody>
        </p:sp>
        <p:sp>
          <p:nvSpPr>
            <p:cNvPr id="167" name="Rectangle: Rounded Corners 166">
              <a:hlinkClick r:id="rId3" action="ppaction://hlinksldjump"/>
              <a:extLst>
                <a:ext uri="{FF2B5EF4-FFF2-40B4-BE49-F238E27FC236}">
                  <a16:creationId xmlns:a16="http://schemas.microsoft.com/office/drawing/2014/main" id="{56BDFE35-C119-4025-89B6-E740BBF9C988}"/>
                </a:ext>
              </a:extLst>
            </p:cNvPr>
            <p:cNvSpPr/>
            <p:nvPr/>
          </p:nvSpPr>
          <p:spPr>
            <a:xfrm>
              <a:off x="371781" y="5904147"/>
              <a:ext cx="922146" cy="643033"/>
            </a:xfrm>
            <a:prstGeom prst="roundRect">
              <a:avLst/>
            </a:prstGeom>
            <a:solidFill>
              <a:srgbClr val="C00000"/>
            </a:solidFill>
            <a:ln>
              <a:solidFill>
                <a:srgbClr val="E69999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b="1" dirty="0">
                  <a:solidFill>
                    <a:srgbClr val="FFF0F3"/>
                  </a:solidFill>
                </a:rPr>
                <a:t>HOME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58764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0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1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0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33F222A8-AF2A-4292-8A95-0C3AD37A109D}"/>
              </a:ext>
            </a:extLst>
          </p:cNvPr>
          <p:cNvSpPr/>
          <p:nvPr/>
        </p:nvSpPr>
        <p:spPr>
          <a:xfrm>
            <a:off x="20664" y="0"/>
            <a:ext cx="5734929" cy="6858000"/>
          </a:xfrm>
          <a:prstGeom prst="rect">
            <a:avLst/>
          </a:prstGeom>
          <a:solidFill>
            <a:srgbClr val="C00000"/>
          </a:solidFill>
          <a:ln>
            <a:noFill/>
          </a:ln>
          <a:effectLst>
            <a:outerShdw blurRad="50800" dist="762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82455CA8-3E7B-475F-BE73-7D424E5A8C0C}"/>
              </a:ext>
            </a:extLst>
          </p:cNvPr>
          <p:cNvGrpSpPr/>
          <p:nvPr/>
        </p:nvGrpSpPr>
        <p:grpSpPr>
          <a:xfrm flipH="1">
            <a:off x="5433759" y="119550"/>
            <a:ext cx="580573" cy="6607323"/>
            <a:chOff x="5805714" y="119550"/>
            <a:chExt cx="580573" cy="6607323"/>
          </a:xfrm>
        </p:grpSpPr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AEE5042A-E067-4FB7-BCFF-00BB33BFEDEC}"/>
                </a:ext>
              </a:extLst>
            </p:cNvPr>
            <p:cNvGrpSpPr/>
            <p:nvPr/>
          </p:nvGrpSpPr>
          <p:grpSpPr>
            <a:xfrm>
              <a:off x="5805714" y="119550"/>
              <a:ext cx="580573" cy="386869"/>
              <a:chOff x="5805714" y="609691"/>
              <a:chExt cx="580573" cy="386869"/>
            </a:xfrm>
          </p:grpSpPr>
          <p:sp>
            <p:nvSpPr>
              <p:cNvPr id="5" name="Rectangle 4">
                <a:extLst>
                  <a:ext uri="{FF2B5EF4-FFF2-40B4-BE49-F238E27FC236}">
                    <a16:creationId xmlns:a16="http://schemas.microsoft.com/office/drawing/2014/main" id="{9ECC8D50-758B-45D1-9832-058DA749338C}"/>
                  </a:ext>
                </a:extLst>
              </p:cNvPr>
              <p:cNvSpPr/>
              <p:nvPr/>
            </p:nvSpPr>
            <p:spPr>
              <a:xfrm>
                <a:off x="6126481" y="682263"/>
                <a:ext cx="259806" cy="14505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ffectLst>
                <a:innerShdw blurRad="12700" dist="889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" name="Arc 8">
                <a:extLst>
                  <a:ext uri="{FF2B5EF4-FFF2-40B4-BE49-F238E27FC236}">
                    <a16:creationId xmlns:a16="http://schemas.microsoft.com/office/drawing/2014/main" id="{FC783E55-1922-4926-8D97-EC60526709F7}"/>
                  </a:ext>
                </a:extLst>
              </p:cNvPr>
              <p:cNvSpPr/>
              <p:nvPr/>
            </p:nvSpPr>
            <p:spPr>
              <a:xfrm>
                <a:off x="5805714" y="609691"/>
                <a:ext cx="410553" cy="386869"/>
              </a:xfrm>
              <a:prstGeom prst="arc">
                <a:avLst>
                  <a:gd name="adj1" fmla="val 4206676"/>
                  <a:gd name="adj2" fmla="val 20826104"/>
                </a:avLst>
              </a:prstGeom>
              <a:ln w="50800">
                <a:gradFill>
                  <a:gsLst>
                    <a:gs pos="0">
                      <a:schemeClr val="tx1"/>
                    </a:gs>
                    <a:gs pos="46000">
                      <a:schemeClr val="bg1"/>
                    </a:gs>
                    <a:gs pos="83000">
                      <a:schemeClr val="bg1">
                        <a:lumMod val="85000"/>
                      </a:schemeClr>
                    </a:gs>
                    <a:gs pos="100000">
                      <a:schemeClr val="tx1">
                        <a:lumMod val="85000"/>
                        <a:lumOff val="15000"/>
                      </a:schemeClr>
                    </a:gs>
                  </a:gsLst>
                  <a:lin ang="5400000" scaled="1"/>
                </a:gra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78" name="Group 77">
              <a:extLst>
                <a:ext uri="{FF2B5EF4-FFF2-40B4-BE49-F238E27FC236}">
                  <a16:creationId xmlns:a16="http://schemas.microsoft.com/office/drawing/2014/main" id="{E48E30C9-A74F-4C52-AD04-FC9A5CBD8258}"/>
                </a:ext>
              </a:extLst>
            </p:cNvPr>
            <p:cNvGrpSpPr/>
            <p:nvPr/>
          </p:nvGrpSpPr>
          <p:grpSpPr>
            <a:xfrm>
              <a:off x="5805714" y="430573"/>
              <a:ext cx="580573" cy="386869"/>
              <a:chOff x="5805714" y="609691"/>
              <a:chExt cx="580573" cy="386869"/>
            </a:xfrm>
          </p:grpSpPr>
          <p:sp>
            <p:nvSpPr>
              <p:cNvPr id="79" name="Rectangle 78">
                <a:extLst>
                  <a:ext uri="{FF2B5EF4-FFF2-40B4-BE49-F238E27FC236}">
                    <a16:creationId xmlns:a16="http://schemas.microsoft.com/office/drawing/2014/main" id="{9D80A7DB-810E-4588-BE25-E9F7C34D3DB1}"/>
                  </a:ext>
                </a:extLst>
              </p:cNvPr>
              <p:cNvSpPr/>
              <p:nvPr/>
            </p:nvSpPr>
            <p:spPr>
              <a:xfrm>
                <a:off x="6126481" y="682263"/>
                <a:ext cx="259806" cy="14505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ffectLst>
                <a:innerShdw blurRad="12700" dist="889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0" name="Arc 79">
                <a:extLst>
                  <a:ext uri="{FF2B5EF4-FFF2-40B4-BE49-F238E27FC236}">
                    <a16:creationId xmlns:a16="http://schemas.microsoft.com/office/drawing/2014/main" id="{0CEE252C-3F6B-425D-A974-8C322FD62AA8}"/>
                  </a:ext>
                </a:extLst>
              </p:cNvPr>
              <p:cNvSpPr/>
              <p:nvPr/>
            </p:nvSpPr>
            <p:spPr>
              <a:xfrm>
                <a:off x="5805714" y="609691"/>
                <a:ext cx="410553" cy="386869"/>
              </a:xfrm>
              <a:prstGeom prst="arc">
                <a:avLst>
                  <a:gd name="adj1" fmla="val 4206676"/>
                  <a:gd name="adj2" fmla="val 20826104"/>
                </a:avLst>
              </a:prstGeom>
              <a:ln w="50800">
                <a:gradFill>
                  <a:gsLst>
                    <a:gs pos="0">
                      <a:schemeClr val="tx1"/>
                    </a:gs>
                    <a:gs pos="46000">
                      <a:schemeClr val="bg1"/>
                    </a:gs>
                    <a:gs pos="83000">
                      <a:schemeClr val="bg1">
                        <a:lumMod val="85000"/>
                      </a:schemeClr>
                    </a:gs>
                    <a:gs pos="100000">
                      <a:schemeClr val="tx1">
                        <a:lumMod val="85000"/>
                        <a:lumOff val="15000"/>
                      </a:schemeClr>
                    </a:gs>
                  </a:gsLst>
                  <a:lin ang="5400000" scaled="1"/>
                </a:gra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81" name="Group 80">
              <a:extLst>
                <a:ext uri="{FF2B5EF4-FFF2-40B4-BE49-F238E27FC236}">
                  <a16:creationId xmlns:a16="http://schemas.microsoft.com/office/drawing/2014/main" id="{BDE4CAF1-67FB-4A00-A957-F84932EF37EA}"/>
                </a:ext>
              </a:extLst>
            </p:cNvPr>
            <p:cNvGrpSpPr/>
            <p:nvPr/>
          </p:nvGrpSpPr>
          <p:grpSpPr>
            <a:xfrm>
              <a:off x="5805714" y="741596"/>
              <a:ext cx="580573" cy="386869"/>
              <a:chOff x="5805714" y="609691"/>
              <a:chExt cx="580573" cy="386869"/>
            </a:xfrm>
          </p:grpSpPr>
          <p:sp>
            <p:nvSpPr>
              <p:cNvPr id="82" name="Rectangle 81">
                <a:extLst>
                  <a:ext uri="{FF2B5EF4-FFF2-40B4-BE49-F238E27FC236}">
                    <a16:creationId xmlns:a16="http://schemas.microsoft.com/office/drawing/2014/main" id="{74C944AF-D50A-425E-A441-BD46E8CB9783}"/>
                  </a:ext>
                </a:extLst>
              </p:cNvPr>
              <p:cNvSpPr/>
              <p:nvPr/>
            </p:nvSpPr>
            <p:spPr>
              <a:xfrm>
                <a:off x="6126481" y="682263"/>
                <a:ext cx="259806" cy="14505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ffectLst>
                <a:innerShdw blurRad="12700" dist="889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3" name="Arc 82">
                <a:extLst>
                  <a:ext uri="{FF2B5EF4-FFF2-40B4-BE49-F238E27FC236}">
                    <a16:creationId xmlns:a16="http://schemas.microsoft.com/office/drawing/2014/main" id="{AE95EC9D-DB78-417E-AF31-C543DE84C1EE}"/>
                  </a:ext>
                </a:extLst>
              </p:cNvPr>
              <p:cNvSpPr/>
              <p:nvPr/>
            </p:nvSpPr>
            <p:spPr>
              <a:xfrm>
                <a:off x="5805714" y="609691"/>
                <a:ext cx="410553" cy="386869"/>
              </a:xfrm>
              <a:prstGeom prst="arc">
                <a:avLst>
                  <a:gd name="adj1" fmla="val 4206676"/>
                  <a:gd name="adj2" fmla="val 20826104"/>
                </a:avLst>
              </a:prstGeom>
              <a:ln w="50800">
                <a:gradFill>
                  <a:gsLst>
                    <a:gs pos="0">
                      <a:schemeClr val="tx1"/>
                    </a:gs>
                    <a:gs pos="46000">
                      <a:schemeClr val="bg1"/>
                    </a:gs>
                    <a:gs pos="83000">
                      <a:schemeClr val="bg1">
                        <a:lumMod val="85000"/>
                      </a:schemeClr>
                    </a:gs>
                    <a:gs pos="100000">
                      <a:schemeClr val="tx1">
                        <a:lumMod val="85000"/>
                        <a:lumOff val="15000"/>
                      </a:schemeClr>
                    </a:gs>
                  </a:gsLst>
                  <a:lin ang="5400000" scaled="1"/>
                </a:gra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84" name="Group 83">
              <a:extLst>
                <a:ext uri="{FF2B5EF4-FFF2-40B4-BE49-F238E27FC236}">
                  <a16:creationId xmlns:a16="http://schemas.microsoft.com/office/drawing/2014/main" id="{EC3E0684-8AE8-4214-BF7B-4AAB6B86F600}"/>
                </a:ext>
              </a:extLst>
            </p:cNvPr>
            <p:cNvGrpSpPr/>
            <p:nvPr/>
          </p:nvGrpSpPr>
          <p:grpSpPr>
            <a:xfrm>
              <a:off x="5805714" y="1052619"/>
              <a:ext cx="580573" cy="386869"/>
              <a:chOff x="5805714" y="609691"/>
              <a:chExt cx="580573" cy="386869"/>
            </a:xfrm>
          </p:grpSpPr>
          <p:sp>
            <p:nvSpPr>
              <p:cNvPr id="85" name="Rectangle 84">
                <a:extLst>
                  <a:ext uri="{FF2B5EF4-FFF2-40B4-BE49-F238E27FC236}">
                    <a16:creationId xmlns:a16="http://schemas.microsoft.com/office/drawing/2014/main" id="{CF8E04A3-B6B4-4F3C-BB6B-AF9929DDA237}"/>
                  </a:ext>
                </a:extLst>
              </p:cNvPr>
              <p:cNvSpPr/>
              <p:nvPr/>
            </p:nvSpPr>
            <p:spPr>
              <a:xfrm>
                <a:off x="6126481" y="682263"/>
                <a:ext cx="259806" cy="14505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ffectLst>
                <a:innerShdw blurRad="12700" dist="889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6" name="Arc 85">
                <a:extLst>
                  <a:ext uri="{FF2B5EF4-FFF2-40B4-BE49-F238E27FC236}">
                    <a16:creationId xmlns:a16="http://schemas.microsoft.com/office/drawing/2014/main" id="{18A95974-DAB2-4BF8-9192-96278D1744CD}"/>
                  </a:ext>
                </a:extLst>
              </p:cNvPr>
              <p:cNvSpPr/>
              <p:nvPr/>
            </p:nvSpPr>
            <p:spPr>
              <a:xfrm>
                <a:off x="5805714" y="609691"/>
                <a:ext cx="410553" cy="386869"/>
              </a:xfrm>
              <a:prstGeom prst="arc">
                <a:avLst>
                  <a:gd name="adj1" fmla="val 4206676"/>
                  <a:gd name="adj2" fmla="val 20826104"/>
                </a:avLst>
              </a:prstGeom>
              <a:ln w="50800">
                <a:gradFill>
                  <a:gsLst>
                    <a:gs pos="0">
                      <a:schemeClr val="tx1"/>
                    </a:gs>
                    <a:gs pos="46000">
                      <a:schemeClr val="bg1"/>
                    </a:gs>
                    <a:gs pos="83000">
                      <a:schemeClr val="bg1">
                        <a:lumMod val="85000"/>
                      </a:schemeClr>
                    </a:gs>
                    <a:gs pos="100000">
                      <a:schemeClr val="tx1">
                        <a:lumMod val="85000"/>
                        <a:lumOff val="15000"/>
                      </a:schemeClr>
                    </a:gs>
                  </a:gsLst>
                  <a:lin ang="5400000" scaled="1"/>
                </a:gra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87" name="Group 86">
              <a:extLst>
                <a:ext uri="{FF2B5EF4-FFF2-40B4-BE49-F238E27FC236}">
                  <a16:creationId xmlns:a16="http://schemas.microsoft.com/office/drawing/2014/main" id="{C97BDBFC-6DCF-4D05-9235-AF24FD08B7BA}"/>
                </a:ext>
              </a:extLst>
            </p:cNvPr>
            <p:cNvGrpSpPr/>
            <p:nvPr/>
          </p:nvGrpSpPr>
          <p:grpSpPr>
            <a:xfrm>
              <a:off x="5805714" y="1363642"/>
              <a:ext cx="580573" cy="386869"/>
              <a:chOff x="5805714" y="609691"/>
              <a:chExt cx="580573" cy="386869"/>
            </a:xfrm>
          </p:grpSpPr>
          <p:sp>
            <p:nvSpPr>
              <p:cNvPr id="88" name="Rectangle 87">
                <a:extLst>
                  <a:ext uri="{FF2B5EF4-FFF2-40B4-BE49-F238E27FC236}">
                    <a16:creationId xmlns:a16="http://schemas.microsoft.com/office/drawing/2014/main" id="{4AB8CE96-3DF3-4063-9F27-D4DB07BB75EF}"/>
                  </a:ext>
                </a:extLst>
              </p:cNvPr>
              <p:cNvSpPr/>
              <p:nvPr/>
            </p:nvSpPr>
            <p:spPr>
              <a:xfrm>
                <a:off x="6126481" y="682263"/>
                <a:ext cx="259806" cy="14505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ffectLst>
                <a:innerShdw blurRad="12700" dist="889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9" name="Arc 88">
                <a:extLst>
                  <a:ext uri="{FF2B5EF4-FFF2-40B4-BE49-F238E27FC236}">
                    <a16:creationId xmlns:a16="http://schemas.microsoft.com/office/drawing/2014/main" id="{309BD817-14B6-4AA7-A1F6-6EAEFBC3A86F}"/>
                  </a:ext>
                </a:extLst>
              </p:cNvPr>
              <p:cNvSpPr/>
              <p:nvPr/>
            </p:nvSpPr>
            <p:spPr>
              <a:xfrm>
                <a:off x="5805714" y="609691"/>
                <a:ext cx="410553" cy="386869"/>
              </a:xfrm>
              <a:prstGeom prst="arc">
                <a:avLst>
                  <a:gd name="adj1" fmla="val 4206676"/>
                  <a:gd name="adj2" fmla="val 20826104"/>
                </a:avLst>
              </a:prstGeom>
              <a:ln w="50800">
                <a:gradFill>
                  <a:gsLst>
                    <a:gs pos="0">
                      <a:schemeClr val="tx1"/>
                    </a:gs>
                    <a:gs pos="46000">
                      <a:schemeClr val="bg1"/>
                    </a:gs>
                    <a:gs pos="83000">
                      <a:schemeClr val="bg1">
                        <a:lumMod val="85000"/>
                      </a:schemeClr>
                    </a:gs>
                    <a:gs pos="100000">
                      <a:schemeClr val="tx1">
                        <a:lumMod val="85000"/>
                        <a:lumOff val="15000"/>
                      </a:schemeClr>
                    </a:gs>
                  </a:gsLst>
                  <a:lin ang="5400000" scaled="1"/>
                </a:gra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90" name="Group 89">
              <a:extLst>
                <a:ext uri="{FF2B5EF4-FFF2-40B4-BE49-F238E27FC236}">
                  <a16:creationId xmlns:a16="http://schemas.microsoft.com/office/drawing/2014/main" id="{C6951FED-2BD7-4859-B333-5B1CAEF8AB8D}"/>
                </a:ext>
              </a:extLst>
            </p:cNvPr>
            <p:cNvGrpSpPr/>
            <p:nvPr/>
          </p:nvGrpSpPr>
          <p:grpSpPr>
            <a:xfrm>
              <a:off x="5805714" y="1674665"/>
              <a:ext cx="580573" cy="386869"/>
              <a:chOff x="5805714" y="609691"/>
              <a:chExt cx="580573" cy="386869"/>
            </a:xfrm>
          </p:grpSpPr>
          <p:sp>
            <p:nvSpPr>
              <p:cNvPr id="91" name="Rectangle 90">
                <a:extLst>
                  <a:ext uri="{FF2B5EF4-FFF2-40B4-BE49-F238E27FC236}">
                    <a16:creationId xmlns:a16="http://schemas.microsoft.com/office/drawing/2014/main" id="{FE30C63D-F045-40E9-8C54-26DA5BDA0F44}"/>
                  </a:ext>
                </a:extLst>
              </p:cNvPr>
              <p:cNvSpPr/>
              <p:nvPr/>
            </p:nvSpPr>
            <p:spPr>
              <a:xfrm>
                <a:off x="6126481" y="682263"/>
                <a:ext cx="259806" cy="14505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ffectLst>
                <a:innerShdw blurRad="12700" dist="889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2" name="Arc 91">
                <a:extLst>
                  <a:ext uri="{FF2B5EF4-FFF2-40B4-BE49-F238E27FC236}">
                    <a16:creationId xmlns:a16="http://schemas.microsoft.com/office/drawing/2014/main" id="{434A2720-2A66-40B1-AC7E-5C244C6E6EB9}"/>
                  </a:ext>
                </a:extLst>
              </p:cNvPr>
              <p:cNvSpPr/>
              <p:nvPr/>
            </p:nvSpPr>
            <p:spPr>
              <a:xfrm>
                <a:off x="5805714" y="609691"/>
                <a:ext cx="410553" cy="386869"/>
              </a:xfrm>
              <a:prstGeom prst="arc">
                <a:avLst>
                  <a:gd name="adj1" fmla="val 4206676"/>
                  <a:gd name="adj2" fmla="val 20826104"/>
                </a:avLst>
              </a:prstGeom>
              <a:ln w="50800">
                <a:gradFill>
                  <a:gsLst>
                    <a:gs pos="0">
                      <a:schemeClr val="tx1"/>
                    </a:gs>
                    <a:gs pos="46000">
                      <a:schemeClr val="bg1"/>
                    </a:gs>
                    <a:gs pos="83000">
                      <a:schemeClr val="bg1">
                        <a:lumMod val="85000"/>
                      </a:schemeClr>
                    </a:gs>
                    <a:gs pos="100000">
                      <a:schemeClr val="tx1">
                        <a:lumMod val="85000"/>
                        <a:lumOff val="15000"/>
                      </a:schemeClr>
                    </a:gs>
                  </a:gsLst>
                  <a:lin ang="5400000" scaled="1"/>
                </a:gra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93" name="Group 92">
              <a:extLst>
                <a:ext uri="{FF2B5EF4-FFF2-40B4-BE49-F238E27FC236}">
                  <a16:creationId xmlns:a16="http://schemas.microsoft.com/office/drawing/2014/main" id="{3253887B-E245-4C89-84BB-C89576187B4D}"/>
                </a:ext>
              </a:extLst>
            </p:cNvPr>
            <p:cNvGrpSpPr/>
            <p:nvPr/>
          </p:nvGrpSpPr>
          <p:grpSpPr>
            <a:xfrm>
              <a:off x="5805714" y="1985688"/>
              <a:ext cx="580573" cy="386869"/>
              <a:chOff x="5805714" y="609691"/>
              <a:chExt cx="580573" cy="386869"/>
            </a:xfrm>
          </p:grpSpPr>
          <p:sp>
            <p:nvSpPr>
              <p:cNvPr id="94" name="Rectangle 93">
                <a:extLst>
                  <a:ext uri="{FF2B5EF4-FFF2-40B4-BE49-F238E27FC236}">
                    <a16:creationId xmlns:a16="http://schemas.microsoft.com/office/drawing/2014/main" id="{C2935527-C9EF-4950-89BB-EB1207B25EAD}"/>
                  </a:ext>
                </a:extLst>
              </p:cNvPr>
              <p:cNvSpPr/>
              <p:nvPr/>
            </p:nvSpPr>
            <p:spPr>
              <a:xfrm>
                <a:off x="6126481" y="682263"/>
                <a:ext cx="259806" cy="14505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ffectLst>
                <a:innerShdw blurRad="12700" dist="889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5" name="Arc 94">
                <a:extLst>
                  <a:ext uri="{FF2B5EF4-FFF2-40B4-BE49-F238E27FC236}">
                    <a16:creationId xmlns:a16="http://schemas.microsoft.com/office/drawing/2014/main" id="{B885AD0D-2A97-4761-A7E2-81AE7730FF98}"/>
                  </a:ext>
                </a:extLst>
              </p:cNvPr>
              <p:cNvSpPr/>
              <p:nvPr/>
            </p:nvSpPr>
            <p:spPr>
              <a:xfrm>
                <a:off x="5805714" y="609691"/>
                <a:ext cx="410553" cy="386869"/>
              </a:xfrm>
              <a:prstGeom prst="arc">
                <a:avLst>
                  <a:gd name="adj1" fmla="val 4206676"/>
                  <a:gd name="adj2" fmla="val 20826104"/>
                </a:avLst>
              </a:prstGeom>
              <a:ln w="50800">
                <a:gradFill>
                  <a:gsLst>
                    <a:gs pos="0">
                      <a:schemeClr val="tx1"/>
                    </a:gs>
                    <a:gs pos="46000">
                      <a:schemeClr val="bg1"/>
                    </a:gs>
                    <a:gs pos="83000">
                      <a:schemeClr val="bg1">
                        <a:lumMod val="85000"/>
                      </a:schemeClr>
                    </a:gs>
                    <a:gs pos="100000">
                      <a:schemeClr val="tx1">
                        <a:lumMod val="85000"/>
                        <a:lumOff val="15000"/>
                      </a:schemeClr>
                    </a:gs>
                  </a:gsLst>
                  <a:lin ang="5400000" scaled="1"/>
                </a:gra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96" name="Group 95">
              <a:extLst>
                <a:ext uri="{FF2B5EF4-FFF2-40B4-BE49-F238E27FC236}">
                  <a16:creationId xmlns:a16="http://schemas.microsoft.com/office/drawing/2014/main" id="{B20895E6-FBAD-4249-90F9-43369FD2080F}"/>
                </a:ext>
              </a:extLst>
            </p:cNvPr>
            <p:cNvGrpSpPr/>
            <p:nvPr/>
          </p:nvGrpSpPr>
          <p:grpSpPr>
            <a:xfrm>
              <a:off x="5805714" y="2296711"/>
              <a:ext cx="580573" cy="386869"/>
              <a:chOff x="5805714" y="609691"/>
              <a:chExt cx="580573" cy="386869"/>
            </a:xfrm>
          </p:grpSpPr>
          <p:sp>
            <p:nvSpPr>
              <p:cNvPr id="97" name="Rectangle 96">
                <a:extLst>
                  <a:ext uri="{FF2B5EF4-FFF2-40B4-BE49-F238E27FC236}">
                    <a16:creationId xmlns:a16="http://schemas.microsoft.com/office/drawing/2014/main" id="{416F99E9-E132-4AB6-9501-719E390B2951}"/>
                  </a:ext>
                </a:extLst>
              </p:cNvPr>
              <p:cNvSpPr/>
              <p:nvPr/>
            </p:nvSpPr>
            <p:spPr>
              <a:xfrm>
                <a:off x="6126481" y="682263"/>
                <a:ext cx="259806" cy="14505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ffectLst>
                <a:innerShdw blurRad="12700" dist="889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8" name="Arc 97">
                <a:extLst>
                  <a:ext uri="{FF2B5EF4-FFF2-40B4-BE49-F238E27FC236}">
                    <a16:creationId xmlns:a16="http://schemas.microsoft.com/office/drawing/2014/main" id="{7BF41422-E1EF-4A49-906D-7C9E43200378}"/>
                  </a:ext>
                </a:extLst>
              </p:cNvPr>
              <p:cNvSpPr/>
              <p:nvPr/>
            </p:nvSpPr>
            <p:spPr>
              <a:xfrm>
                <a:off x="5805714" y="609691"/>
                <a:ext cx="410553" cy="386869"/>
              </a:xfrm>
              <a:prstGeom prst="arc">
                <a:avLst>
                  <a:gd name="adj1" fmla="val 4206676"/>
                  <a:gd name="adj2" fmla="val 20826104"/>
                </a:avLst>
              </a:prstGeom>
              <a:ln w="50800">
                <a:gradFill>
                  <a:gsLst>
                    <a:gs pos="0">
                      <a:schemeClr val="tx1"/>
                    </a:gs>
                    <a:gs pos="46000">
                      <a:schemeClr val="bg1"/>
                    </a:gs>
                    <a:gs pos="83000">
                      <a:schemeClr val="bg1">
                        <a:lumMod val="85000"/>
                      </a:schemeClr>
                    </a:gs>
                    <a:gs pos="100000">
                      <a:schemeClr val="tx1">
                        <a:lumMod val="85000"/>
                        <a:lumOff val="15000"/>
                      </a:schemeClr>
                    </a:gs>
                  </a:gsLst>
                  <a:lin ang="5400000" scaled="1"/>
                </a:gra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99" name="Group 98">
              <a:extLst>
                <a:ext uri="{FF2B5EF4-FFF2-40B4-BE49-F238E27FC236}">
                  <a16:creationId xmlns:a16="http://schemas.microsoft.com/office/drawing/2014/main" id="{3A6C8FCE-3906-4A51-8C51-53A21458A79D}"/>
                </a:ext>
              </a:extLst>
            </p:cNvPr>
            <p:cNvGrpSpPr/>
            <p:nvPr/>
          </p:nvGrpSpPr>
          <p:grpSpPr>
            <a:xfrm>
              <a:off x="5805714" y="2607734"/>
              <a:ext cx="580573" cy="386869"/>
              <a:chOff x="5805714" y="609691"/>
              <a:chExt cx="580573" cy="386869"/>
            </a:xfrm>
          </p:grpSpPr>
          <p:sp>
            <p:nvSpPr>
              <p:cNvPr id="100" name="Rectangle 99">
                <a:extLst>
                  <a:ext uri="{FF2B5EF4-FFF2-40B4-BE49-F238E27FC236}">
                    <a16:creationId xmlns:a16="http://schemas.microsoft.com/office/drawing/2014/main" id="{01B7306C-C82A-4CBC-8810-B196E2B85FD9}"/>
                  </a:ext>
                </a:extLst>
              </p:cNvPr>
              <p:cNvSpPr/>
              <p:nvPr/>
            </p:nvSpPr>
            <p:spPr>
              <a:xfrm>
                <a:off x="6126481" y="682263"/>
                <a:ext cx="259806" cy="14505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ffectLst>
                <a:innerShdw blurRad="12700" dist="889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1" name="Arc 100">
                <a:extLst>
                  <a:ext uri="{FF2B5EF4-FFF2-40B4-BE49-F238E27FC236}">
                    <a16:creationId xmlns:a16="http://schemas.microsoft.com/office/drawing/2014/main" id="{4309EB4B-A1C1-41B8-9E71-43E4632DE81A}"/>
                  </a:ext>
                </a:extLst>
              </p:cNvPr>
              <p:cNvSpPr/>
              <p:nvPr/>
            </p:nvSpPr>
            <p:spPr>
              <a:xfrm>
                <a:off x="5805714" y="609691"/>
                <a:ext cx="410553" cy="386869"/>
              </a:xfrm>
              <a:prstGeom prst="arc">
                <a:avLst>
                  <a:gd name="adj1" fmla="val 4206676"/>
                  <a:gd name="adj2" fmla="val 20826104"/>
                </a:avLst>
              </a:prstGeom>
              <a:ln w="50800">
                <a:gradFill>
                  <a:gsLst>
                    <a:gs pos="0">
                      <a:schemeClr val="tx1"/>
                    </a:gs>
                    <a:gs pos="46000">
                      <a:schemeClr val="bg1"/>
                    </a:gs>
                    <a:gs pos="83000">
                      <a:schemeClr val="bg1">
                        <a:lumMod val="85000"/>
                      </a:schemeClr>
                    </a:gs>
                    <a:gs pos="100000">
                      <a:schemeClr val="tx1">
                        <a:lumMod val="85000"/>
                        <a:lumOff val="15000"/>
                      </a:schemeClr>
                    </a:gs>
                  </a:gsLst>
                  <a:lin ang="5400000" scaled="1"/>
                </a:gra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02" name="Group 101">
              <a:extLst>
                <a:ext uri="{FF2B5EF4-FFF2-40B4-BE49-F238E27FC236}">
                  <a16:creationId xmlns:a16="http://schemas.microsoft.com/office/drawing/2014/main" id="{C74B4894-B5D2-4362-964C-D4DC0546060A}"/>
                </a:ext>
              </a:extLst>
            </p:cNvPr>
            <p:cNvGrpSpPr/>
            <p:nvPr/>
          </p:nvGrpSpPr>
          <p:grpSpPr>
            <a:xfrm>
              <a:off x="5805714" y="2918757"/>
              <a:ext cx="580573" cy="386869"/>
              <a:chOff x="5805714" y="609691"/>
              <a:chExt cx="580573" cy="386869"/>
            </a:xfrm>
          </p:grpSpPr>
          <p:sp>
            <p:nvSpPr>
              <p:cNvPr id="103" name="Rectangle 102">
                <a:extLst>
                  <a:ext uri="{FF2B5EF4-FFF2-40B4-BE49-F238E27FC236}">
                    <a16:creationId xmlns:a16="http://schemas.microsoft.com/office/drawing/2014/main" id="{DA95D981-4D5B-4F4F-8A82-69838938508F}"/>
                  </a:ext>
                </a:extLst>
              </p:cNvPr>
              <p:cNvSpPr/>
              <p:nvPr/>
            </p:nvSpPr>
            <p:spPr>
              <a:xfrm>
                <a:off x="6126481" y="682263"/>
                <a:ext cx="259806" cy="14505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ffectLst>
                <a:innerShdw blurRad="12700" dist="889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4" name="Arc 103">
                <a:extLst>
                  <a:ext uri="{FF2B5EF4-FFF2-40B4-BE49-F238E27FC236}">
                    <a16:creationId xmlns:a16="http://schemas.microsoft.com/office/drawing/2014/main" id="{E4822634-A39A-4B0D-8399-883328FCA1EE}"/>
                  </a:ext>
                </a:extLst>
              </p:cNvPr>
              <p:cNvSpPr/>
              <p:nvPr/>
            </p:nvSpPr>
            <p:spPr>
              <a:xfrm>
                <a:off x="5805714" y="609691"/>
                <a:ext cx="410553" cy="386869"/>
              </a:xfrm>
              <a:prstGeom prst="arc">
                <a:avLst>
                  <a:gd name="adj1" fmla="val 4206676"/>
                  <a:gd name="adj2" fmla="val 20826104"/>
                </a:avLst>
              </a:prstGeom>
              <a:ln w="50800">
                <a:gradFill>
                  <a:gsLst>
                    <a:gs pos="0">
                      <a:schemeClr val="tx1"/>
                    </a:gs>
                    <a:gs pos="46000">
                      <a:schemeClr val="bg1"/>
                    </a:gs>
                    <a:gs pos="83000">
                      <a:schemeClr val="bg1">
                        <a:lumMod val="85000"/>
                      </a:schemeClr>
                    </a:gs>
                    <a:gs pos="100000">
                      <a:schemeClr val="tx1">
                        <a:lumMod val="85000"/>
                        <a:lumOff val="15000"/>
                      </a:schemeClr>
                    </a:gs>
                  </a:gsLst>
                  <a:lin ang="5400000" scaled="1"/>
                </a:gra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05" name="Group 104">
              <a:extLst>
                <a:ext uri="{FF2B5EF4-FFF2-40B4-BE49-F238E27FC236}">
                  <a16:creationId xmlns:a16="http://schemas.microsoft.com/office/drawing/2014/main" id="{AC0C8900-7AAE-4DAD-9853-250BA8E46217}"/>
                </a:ext>
              </a:extLst>
            </p:cNvPr>
            <p:cNvGrpSpPr/>
            <p:nvPr/>
          </p:nvGrpSpPr>
          <p:grpSpPr>
            <a:xfrm>
              <a:off x="5805714" y="3229780"/>
              <a:ext cx="580573" cy="386869"/>
              <a:chOff x="5805714" y="609691"/>
              <a:chExt cx="580573" cy="386869"/>
            </a:xfrm>
          </p:grpSpPr>
          <p:sp>
            <p:nvSpPr>
              <p:cNvPr id="106" name="Rectangle 105">
                <a:extLst>
                  <a:ext uri="{FF2B5EF4-FFF2-40B4-BE49-F238E27FC236}">
                    <a16:creationId xmlns:a16="http://schemas.microsoft.com/office/drawing/2014/main" id="{8F16C3F5-5111-4385-95DB-684995C5DA9E}"/>
                  </a:ext>
                </a:extLst>
              </p:cNvPr>
              <p:cNvSpPr/>
              <p:nvPr/>
            </p:nvSpPr>
            <p:spPr>
              <a:xfrm>
                <a:off x="6126481" y="682263"/>
                <a:ext cx="259806" cy="14505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ffectLst>
                <a:innerShdw blurRad="12700" dist="889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7" name="Arc 106">
                <a:extLst>
                  <a:ext uri="{FF2B5EF4-FFF2-40B4-BE49-F238E27FC236}">
                    <a16:creationId xmlns:a16="http://schemas.microsoft.com/office/drawing/2014/main" id="{C8E4EC42-A513-472E-AE69-66EF8F71937C}"/>
                  </a:ext>
                </a:extLst>
              </p:cNvPr>
              <p:cNvSpPr/>
              <p:nvPr/>
            </p:nvSpPr>
            <p:spPr>
              <a:xfrm>
                <a:off x="5805714" y="609691"/>
                <a:ext cx="410553" cy="386869"/>
              </a:xfrm>
              <a:prstGeom prst="arc">
                <a:avLst>
                  <a:gd name="adj1" fmla="val 4206676"/>
                  <a:gd name="adj2" fmla="val 20826104"/>
                </a:avLst>
              </a:prstGeom>
              <a:ln w="50800">
                <a:gradFill>
                  <a:gsLst>
                    <a:gs pos="0">
                      <a:schemeClr val="tx1"/>
                    </a:gs>
                    <a:gs pos="46000">
                      <a:schemeClr val="bg1"/>
                    </a:gs>
                    <a:gs pos="83000">
                      <a:schemeClr val="bg1">
                        <a:lumMod val="85000"/>
                      </a:schemeClr>
                    </a:gs>
                    <a:gs pos="100000">
                      <a:schemeClr val="tx1">
                        <a:lumMod val="85000"/>
                        <a:lumOff val="15000"/>
                      </a:schemeClr>
                    </a:gs>
                  </a:gsLst>
                  <a:lin ang="5400000" scaled="1"/>
                </a:gra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08" name="Group 107">
              <a:extLst>
                <a:ext uri="{FF2B5EF4-FFF2-40B4-BE49-F238E27FC236}">
                  <a16:creationId xmlns:a16="http://schemas.microsoft.com/office/drawing/2014/main" id="{B9DF2A69-06AC-4DC9-B6C7-9A1B9D012585}"/>
                </a:ext>
              </a:extLst>
            </p:cNvPr>
            <p:cNvGrpSpPr/>
            <p:nvPr/>
          </p:nvGrpSpPr>
          <p:grpSpPr>
            <a:xfrm>
              <a:off x="5805714" y="3540803"/>
              <a:ext cx="580573" cy="386869"/>
              <a:chOff x="5805714" y="609691"/>
              <a:chExt cx="580573" cy="386869"/>
            </a:xfrm>
          </p:grpSpPr>
          <p:sp>
            <p:nvSpPr>
              <p:cNvPr id="109" name="Rectangle 108">
                <a:extLst>
                  <a:ext uri="{FF2B5EF4-FFF2-40B4-BE49-F238E27FC236}">
                    <a16:creationId xmlns:a16="http://schemas.microsoft.com/office/drawing/2014/main" id="{66D59475-186E-4F7A-A501-ABEDCC08DC98}"/>
                  </a:ext>
                </a:extLst>
              </p:cNvPr>
              <p:cNvSpPr/>
              <p:nvPr/>
            </p:nvSpPr>
            <p:spPr>
              <a:xfrm>
                <a:off x="6126481" y="682263"/>
                <a:ext cx="259806" cy="14505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ffectLst>
                <a:innerShdw blurRad="12700" dist="889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0" name="Arc 109">
                <a:extLst>
                  <a:ext uri="{FF2B5EF4-FFF2-40B4-BE49-F238E27FC236}">
                    <a16:creationId xmlns:a16="http://schemas.microsoft.com/office/drawing/2014/main" id="{55C929AA-C5D4-4A29-94FC-BF99C03F9430}"/>
                  </a:ext>
                </a:extLst>
              </p:cNvPr>
              <p:cNvSpPr/>
              <p:nvPr/>
            </p:nvSpPr>
            <p:spPr>
              <a:xfrm>
                <a:off x="5805714" y="609691"/>
                <a:ext cx="410553" cy="386869"/>
              </a:xfrm>
              <a:prstGeom prst="arc">
                <a:avLst>
                  <a:gd name="adj1" fmla="val 4206676"/>
                  <a:gd name="adj2" fmla="val 20826104"/>
                </a:avLst>
              </a:prstGeom>
              <a:ln w="50800">
                <a:gradFill>
                  <a:gsLst>
                    <a:gs pos="0">
                      <a:schemeClr val="tx1"/>
                    </a:gs>
                    <a:gs pos="46000">
                      <a:schemeClr val="bg1"/>
                    </a:gs>
                    <a:gs pos="83000">
                      <a:schemeClr val="bg1">
                        <a:lumMod val="85000"/>
                      </a:schemeClr>
                    </a:gs>
                    <a:gs pos="100000">
                      <a:schemeClr val="tx1">
                        <a:lumMod val="85000"/>
                        <a:lumOff val="15000"/>
                      </a:schemeClr>
                    </a:gs>
                  </a:gsLst>
                  <a:lin ang="5400000" scaled="1"/>
                </a:gra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11" name="Group 110">
              <a:extLst>
                <a:ext uri="{FF2B5EF4-FFF2-40B4-BE49-F238E27FC236}">
                  <a16:creationId xmlns:a16="http://schemas.microsoft.com/office/drawing/2014/main" id="{26F5DDE8-77F1-4A19-9A73-FA16AD387091}"/>
                </a:ext>
              </a:extLst>
            </p:cNvPr>
            <p:cNvGrpSpPr/>
            <p:nvPr/>
          </p:nvGrpSpPr>
          <p:grpSpPr>
            <a:xfrm>
              <a:off x="5805714" y="3851826"/>
              <a:ext cx="580573" cy="386869"/>
              <a:chOff x="5805714" y="609691"/>
              <a:chExt cx="580573" cy="386869"/>
            </a:xfrm>
          </p:grpSpPr>
          <p:sp>
            <p:nvSpPr>
              <p:cNvPr id="112" name="Rectangle 111">
                <a:extLst>
                  <a:ext uri="{FF2B5EF4-FFF2-40B4-BE49-F238E27FC236}">
                    <a16:creationId xmlns:a16="http://schemas.microsoft.com/office/drawing/2014/main" id="{3975D25C-1E30-46E2-BA99-3037ADE31704}"/>
                  </a:ext>
                </a:extLst>
              </p:cNvPr>
              <p:cNvSpPr/>
              <p:nvPr/>
            </p:nvSpPr>
            <p:spPr>
              <a:xfrm>
                <a:off x="6126481" y="682263"/>
                <a:ext cx="259806" cy="14505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ffectLst>
                <a:innerShdw blurRad="12700" dist="889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3" name="Arc 112">
                <a:extLst>
                  <a:ext uri="{FF2B5EF4-FFF2-40B4-BE49-F238E27FC236}">
                    <a16:creationId xmlns:a16="http://schemas.microsoft.com/office/drawing/2014/main" id="{5489E9B8-DC06-4350-B467-61A9DA0B02A7}"/>
                  </a:ext>
                </a:extLst>
              </p:cNvPr>
              <p:cNvSpPr/>
              <p:nvPr/>
            </p:nvSpPr>
            <p:spPr>
              <a:xfrm>
                <a:off x="5805714" y="609691"/>
                <a:ext cx="410553" cy="386869"/>
              </a:xfrm>
              <a:prstGeom prst="arc">
                <a:avLst>
                  <a:gd name="adj1" fmla="val 4206676"/>
                  <a:gd name="adj2" fmla="val 20826104"/>
                </a:avLst>
              </a:prstGeom>
              <a:ln w="50800">
                <a:gradFill>
                  <a:gsLst>
                    <a:gs pos="0">
                      <a:schemeClr val="tx1"/>
                    </a:gs>
                    <a:gs pos="46000">
                      <a:schemeClr val="bg1"/>
                    </a:gs>
                    <a:gs pos="83000">
                      <a:schemeClr val="bg1">
                        <a:lumMod val="85000"/>
                      </a:schemeClr>
                    </a:gs>
                    <a:gs pos="100000">
                      <a:schemeClr val="tx1">
                        <a:lumMod val="85000"/>
                        <a:lumOff val="15000"/>
                      </a:schemeClr>
                    </a:gs>
                  </a:gsLst>
                  <a:lin ang="5400000" scaled="1"/>
                </a:gra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14" name="Group 113">
              <a:extLst>
                <a:ext uri="{FF2B5EF4-FFF2-40B4-BE49-F238E27FC236}">
                  <a16:creationId xmlns:a16="http://schemas.microsoft.com/office/drawing/2014/main" id="{0375CE18-5EC1-4881-8142-DC1BC91AD094}"/>
                </a:ext>
              </a:extLst>
            </p:cNvPr>
            <p:cNvGrpSpPr/>
            <p:nvPr/>
          </p:nvGrpSpPr>
          <p:grpSpPr>
            <a:xfrm>
              <a:off x="5805714" y="4162849"/>
              <a:ext cx="580573" cy="386869"/>
              <a:chOff x="5805714" y="609691"/>
              <a:chExt cx="580573" cy="386869"/>
            </a:xfrm>
          </p:grpSpPr>
          <p:sp>
            <p:nvSpPr>
              <p:cNvPr id="115" name="Rectangle 114">
                <a:extLst>
                  <a:ext uri="{FF2B5EF4-FFF2-40B4-BE49-F238E27FC236}">
                    <a16:creationId xmlns:a16="http://schemas.microsoft.com/office/drawing/2014/main" id="{10A76D25-919A-40D9-9554-EFE2D3956BE4}"/>
                  </a:ext>
                </a:extLst>
              </p:cNvPr>
              <p:cNvSpPr/>
              <p:nvPr/>
            </p:nvSpPr>
            <p:spPr>
              <a:xfrm>
                <a:off x="6126481" y="682263"/>
                <a:ext cx="259806" cy="14505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ffectLst>
                <a:innerShdw blurRad="12700" dist="889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6" name="Arc 115">
                <a:extLst>
                  <a:ext uri="{FF2B5EF4-FFF2-40B4-BE49-F238E27FC236}">
                    <a16:creationId xmlns:a16="http://schemas.microsoft.com/office/drawing/2014/main" id="{F541D253-66CC-4C59-909C-302800ABEEFC}"/>
                  </a:ext>
                </a:extLst>
              </p:cNvPr>
              <p:cNvSpPr/>
              <p:nvPr/>
            </p:nvSpPr>
            <p:spPr>
              <a:xfrm>
                <a:off x="5805714" y="609691"/>
                <a:ext cx="410553" cy="386869"/>
              </a:xfrm>
              <a:prstGeom prst="arc">
                <a:avLst>
                  <a:gd name="adj1" fmla="val 4206676"/>
                  <a:gd name="adj2" fmla="val 20826104"/>
                </a:avLst>
              </a:prstGeom>
              <a:ln w="50800">
                <a:gradFill>
                  <a:gsLst>
                    <a:gs pos="0">
                      <a:schemeClr val="tx1"/>
                    </a:gs>
                    <a:gs pos="46000">
                      <a:schemeClr val="bg1"/>
                    </a:gs>
                    <a:gs pos="83000">
                      <a:schemeClr val="bg1">
                        <a:lumMod val="85000"/>
                      </a:schemeClr>
                    </a:gs>
                    <a:gs pos="100000">
                      <a:schemeClr val="tx1">
                        <a:lumMod val="85000"/>
                        <a:lumOff val="15000"/>
                      </a:schemeClr>
                    </a:gs>
                  </a:gsLst>
                  <a:lin ang="5400000" scaled="1"/>
                </a:gra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17" name="Group 116">
              <a:extLst>
                <a:ext uri="{FF2B5EF4-FFF2-40B4-BE49-F238E27FC236}">
                  <a16:creationId xmlns:a16="http://schemas.microsoft.com/office/drawing/2014/main" id="{D86A99F9-8CBA-4BBB-88F7-14582E27C64C}"/>
                </a:ext>
              </a:extLst>
            </p:cNvPr>
            <p:cNvGrpSpPr/>
            <p:nvPr/>
          </p:nvGrpSpPr>
          <p:grpSpPr>
            <a:xfrm>
              <a:off x="5805714" y="4473872"/>
              <a:ext cx="580573" cy="386869"/>
              <a:chOff x="5805714" y="609691"/>
              <a:chExt cx="580573" cy="386869"/>
            </a:xfrm>
          </p:grpSpPr>
          <p:sp>
            <p:nvSpPr>
              <p:cNvPr id="118" name="Rectangle 117">
                <a:extLst>
                  <a:ext uri="{FF2B5EF4-FFF2-40B4-BE49-F238E27FC236}">
                    <a16:creationId xmlns:a16="http://schemas.microsoft.com/office/drawing/2014/main" id="{16259704-CA38-4525-8489-D1FECD12BDBC}"/>
                  </a:ext>
                </a:extLst>
              </p:cNvPr>
              <p:cNvSpPr/>
              <p:nvPr/>
            </p:nvSpPr>
            <p:spPr>
              <a:xfrm>
                <a:off x="6126481" y="682263"/>
                <a:ext cx="259806" cy="14505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ffectLst>
                <a:innerShdw blurRad="12700" dist="889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9" name="Arc 118">
                <a:extLst>
                  <a:ext uri="{FF2B5EF4-FFF2-40B4-BE49-F238E27FC236}">
                    <a16:creationId xmlns:a16="http://schemas.microsoft.com/office/drawing/2014/main" id="{40F4FCA1-5992-49D0-8CE6-8488CF6BAF04}"/>
                  </a:ext>
                </a:extLst>
              </p:cNvPr>
              <p:cNvSpPr/>
              <p:nvPr/>
            </p:nvSpPr>
            <p:spPr>
              <a:xfrm>
                <a:off x="5805714" y="609691"/>
                <a:ext cx="410553" cy="386869"/>
              </a:xfrm>
              <a:prstGeom prst="arc">
                <a:avLst>
                  <a:gd name="adj1" fmla="val 4206676"/>
                  <a:gd name="adj2" fmla="val 20826104"/>
                </a:avLst>
              </a:prstGeom>
              <a:ln w="50800">
                <a:gradFill>
                  <a:gsLst>
                    <a:gs pos="0">
                      <a:schemeClr val="tx1"/>
                    </a:gs>
                    <a:gs pos="46000">
                      <a:schemeClr val="bg1"/>
                    </a:gs>
                    <a:gs pos="83000">
                      <a:schemeClr val="bg1">
                        <a:lumMod val="85000"/>
                      </a:schemeClr>
                    </a:gs>
                    <a:gs pos="100000">
                      <a:schemeClr val="tx1">
                        <a:lumMod val="85000"/>
                        <a:lumOff val="15000"/>
                      </a:schemeClr>
                    </a:gs>
                  </a:gsLst>
                  <a:lin ang="5400000" scaled="1"/>
                </a:gra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20" name="Group 119">
              <a:extLst>
                <a:ext uri="{FF2B5EF4-FFF2-40B4-BE49-F238E27FC236}">
                  <a16:creationId xmlns:a16="http://schemas.microsoft.com/office/drawing/2014/main" id="{F5C59377-7214-4209-BA16-86D5D1DAE2B0}"/>
                </a:ext>
              </a:extLst>
            </p:cNvPr>
            <p:cNvGrpSpPr/>
            <p:nvPr/>
          </p:nvGrpSpPr>
          <p:grpSpPr>
            <a:xfrm>
              <a:off x="5805714" y="4784895"/>
              <a:ext cx="580573" cy="386869"/>
              <a:chOff x="5805714" y="609691"/>
              <a:chExt cx="580573" cy="386869"/>
            </a:xfrm>
          </p:grpSpPr>
          <p:sp>
            <p:nvSpPr>
              <p:cNvPr id="121" name="Rectangle 120">
                <a:extLst>
                  <a:ext uri="{FF2B5EF4-FFF2-40B4-BE49-F238E27FC236}">
                    <a16:creationId xmlns:a16="http://schemas.microsoft.com/office/drawing/2014/main" id="{959A5D35-C7AE-458F-BBB5-71CD3A3F97F8}"/>
                  </a:ext>
                </a:extLst>
              </p:cNvPr>
              <p:cNvSpPr/>
              <p:nvPr/>
            </p:nvSpPr>
            <p:spPr>
              <a:xfrm>
                <a:off x="6126481" y="682263"/>
                <a:ext cx="259806" cy="14505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ffectLst>
                <a:innerShdw blurRad="12700" dist="889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2" name="Arc 121">
                <a:extLst>
                  <a:ext uri="{FF2B5EF4-FFF2-40B4-BE49-F238E27FC236}">
                    <a16:creationId xmlns:a16="http://schemas.microsoft.com/office/drawing/2014/main" id="{F490A229-65A6-4DFF-870F-4B92A114A66A}"/>
                  </a:ext>
                </a:extLst>
              </p:cNvPr>
              <p:cNvSpPr/>
              <p:nvPr/>
            </p:nvSpPr>
            <p:spPr>
              <a:xfrm>
                <a:off x="5805714" y="609691"/>
                <a:ext cx="410553" cy="386869"/>
              </a:xfrm>
              <a:prstGeom prst="arc">
                <a:avLst>
                  <a:gd name="adj1" fmla="val 4206676"/>
                  <a:gd name="adj2" fmla="val 20826104"/>
                </a:avLst>
              </a:prstGeom>
              <a:ln w="50800">
                <a:gradFill>
                  <a:gsLst>
                    <a:gs pos="0">
                      <a:schemeClr val="tx1"/>
                    </a:gs>
                    <a:gs pos="46000">
                      <a:schemeClr val="bg1"/>
                    </a:gs>
                    <a:gs pos="83000">
                      <a:schemeClr val="bg1">
                        <a:lumMod val="85000"/>
                      </a:schemeClr>
                    </a:gs>
                    <a:gs pos="100000">
                      <a:schemeClr val="tx1">
                        <a:lumMod val="85000"/>
                        <a:lumOff val="15000"/>
                      </a:schemeClr>
                    </a:gs>
                  </a:gsLst>
                  <a:lin ang="5400000" scaled="1"/>
                </a:gra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23" name="Group 122">
              <a:extLst>
                <a:ext uri="{FF2B5EF4-FFF2-40B4-BE49-F238E27FC236}">
                  <a16:creationId xmlns:a16="http://schemas.microsoft.com/office/drawing/2014/main" id="{9EC6FFFF-2006-4366-8566-0113AD9F036A}"/>
                </a:ext>
              </a:extLst>
            </p:cNvPr>
            <p:cNvGrpSpPr/>
            <p:nvPr/>
          </p:nvGrpSpPr>
          <p:grpSpPr>
            <a:xfrm>
              <a:off x="5805714" y="5095918"/>
              <a:ext cx="580573" cy="386869"/>
              <a:chOff x="5805714" y="609691"/>
              <a:chExt cx="580573" cy="386869"/>
            </a:xfrm>
          </p:grpSpPr>
          <p:sp>
            <p:nvSpPr>
              <p:cNvPr id="124" name="Rectangle 123">
                <a:extLst>
                  <a:ext uri="{FF2B5EF4-FFF2-40B4-BE49-F238E27FC236}">
                    <a16:creationId xmlns:a16="http://schemas.microsoft.com/office/drawing/2014/main" id="{595E399E-0521-4D5B-914F-29C3ADDF2B72}"/>
                  </a:ext>
                </a:extLst>
              </p:cNvPr>
              <p:cNvSpPr/>
              <p:nvPr/>
            </p:nvSpPr>
            <p:spPr>
              <a:xfrm>
                <a:off x="6126481" y="682263"/>
                <a:ext cx="259806" cy="14505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ffectLst>
                <a:innerShdw blurRad="12700" dist="889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5" name="Arc 124">
                <a:extLst>
                  <a:ext uri="{FF2B5EF4-FFF2-40B4-BE49-F238E27FC236}">
                    <a16:creationId xmlns:a16="http://schemas.microsoft.com/office/drawing/2014/main" id="{14739334-2472-4756-B880-7780C40DA407}"/>
                  </a:ext>
                </a:extLst>
              </p:cNvPr>
              <p:cNvSpPr/>
              <p:nvPr/>
            </p:nvSpPr>
            <p:spPr>
              <a:xfrm>
                <a:off x="5805714" y="609691"/>
                <a:ext cx="410553" cy="386869"/>
              </a:xfrm>
              <a:prstGeom prst="arc">
                <a:avLst>
                  <a:gd name="adj1" fmla="val 4206676"/>
                  <a:gd name="adj2" fmla="val 20826104"/>
                </a:avLst>
              </a:prstGeom>
              <a:ln w="50800">
                <a:gradFill>
                  <a:gsLst>
                    <a:gs pos="0">
                      <a:schemeClr val="tx1"/>
                    </a:gs>
                    <a:gs pos="46000">
                      <a:schemeClr val="bg1"/>
                    </a:gs>
                    <a:gs pos="83000">
                      <a:schemeClr val="bg1">
                        <a:lumMod val="85000"/>
                      </a:schemeClr>
                    </a:gs>
                    <a:gs pos="100000">
                      <a:schemeClr val="tx1">
                        <a:lumMod val="85000"/>
                        <a:lumOff val="15000"/>
                      </a:schemeClr>
                    </a:gs>
                  </a:gsLst>
                  <a:lin ang="5400000" scaled="1"/>
                </a:gra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26" name="Group 125">
              <a:extLst>
                <a:ext uri="{FF2B5EF4-FFF2-40B4-BE49-F238E27FC236}">
                  <a16:creationId xmlns:a16="http://schemas.microsoft.com/office/drawing/2014/main" id="{6D7FEFCF-F5E2-48A4-8DA2-466E3FA530E8}"/>
                </a:ext>
              </a:extLst>
            </p:cNvPr>
            <p:cNvGrpSpPr/>
            <p:nvPr/>
          </p:nvGrpSpPr>
          <p:grpSpPr>
            <a:xfrm>
              <a:off x="5805714" y="5406941"/>
              <a:ext cx="580573" cy="386869"/>
              <a:chOff x="5805714" y="609691"/>
              <a:chExt cx="580573" cy="386869"/>
            </a:xfrm>
          </p:grpSpPr>
          <p:sp>
            <p:nvSpPr>
              <p:cNvPr id="127" name="Rectangle 126">
                <a:extLst>
                  <a:ext uri="{FF2B5EF4-FFF2-40B4-BE49-F238E27FC236}">
                    <a16:creationId xmlns:a16="http://schemas.microsoft.com/office/drawing/2014/main" id="{5B8C7798-2FB8-447C-BA5C-ECB75C74E5AD}"/>
                  </a:ext>
                </a:extLst>
              </p:cNvPr>
              <p:cNvSpPr/>
              <p:nvPr/>
            </p:nvSpPr>
            <p:spPr>
              <a:xfrm>
                <a:off x="6126481" y="682263"/>
                <a:ext cx="259806" cy="14505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ffectLst>
                <a:innerShdw blurRad="12700" dist="889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8" name="Arc 127">
                <a:extLst>
                  <a:ext uri="{FF2B5EF4-FFF2-40B4-BE49-F238E27FC236}">
                    <a16:creationId xmlns:a16="http://schemas.microsoft.com/office/drawing/2014/main" id="{DDFE7CA2-AC7D-4CF0-A779-1F7EC6161969}"/>
                  </a:ext>
                </a:extLst>
              </p:cNvPr>
              <p:cNvSpPr/>
              <p:nvPr/>
            </p:nvSpPr>
            <p:spPr>
              <a:xfrm>
                <a:off x="5805714" y="609691"/>
                <a:ext cx="410553" cy="386869"/>
              </a:xfrm>
              <a:prstGeom prst="arc">
                <a:avLst>
                  <a:gd name="adj1" fmla="val 4206676"/>
                  <a:gd name="adj2" fmla="val 20826104"/>
                </a:avLst>
              </a:prstGeom>
              <a:ln w="50800">
                <a:gradFill>
                  <a:gsLst>
                    <a:gs pos="0">
                      <a:schemeClr val="tx1"/>
                    </a:gs>
                    <a:gs pos="46000">
                      <a:schemeClr val="bg1"/>
                    </a:gs>
                    <a:gs pos="83000">
                      <a:schemeClr val="bg1">
                        <a:lumMod val="85000"/>
                      </a:schemeClr>
                    </a:gs>
                    <a:gs pos="100000">
                      <a:schemeClr val="tx1">
                        <a:lumMod val="85000"/>
                        <a:lumOff val="15000"/>
                      </a:schemeClr>
                    </a:gs>
                  </a:gsLst>
                  <a:lin ang="5400000" scaled="1"/>
                </a:gra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29" name="Group 128">
              <a:extLst>
                <a:ext uri="{FF2B5EF4-FFF2-40B4-BE49-F238E27FC236}">
                  <a16:creationId xmlns:a16="http://schemas.microsoft.com/office/drawing/2014/main" id="{EF6B5FAD-EB1F-43DC-8B99-11CAD21D64C9}"/>
                </a:ext>
              </a:extLst>
            </p:cNvPr>
            <p:cNvGrpSpPr/>
            <p:nvPr/>
          </p:nvGrpSpPr>
          <p:grpSpPr>
            <a:xfrm>
              <a:off x="5805714" y="5717964"/>
              <a:ext cx="580573" cy="386869"/>
              <a:chOff x="5805714" y="609691"/>
              <a:chExt cx="580573" cy="386869"/>
            </a:xfrm>
          </p:grpSpPr>
          <p:sp>
            <p:nvSpPr>
              <p:cNvPr id="130" name="Rectangle 129">
                <a:extLst>
                  <a:ext uri="{FF2B5EF4-FFF2-40B4-BE49-F238E27FC236}">
                    <a16:creationId xmlns:a16="http://schemas.microsoft.com/office/drawing/2014/main" id="{B817890A-729D-4FBB-8EF7-DAFD6F73427B}"/>
                  </a:ext>
                </a:extLst>
              </p:cNvPr>
              <p:cNvSpPr/>
              <p:nvPr/>
            </p:nvSpPr>
            <p:spPr>
              <a:xfrm>
                <a:off x="6126481" y="682263"/>
                <a:ext cx="259806" cy="14505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ffectLst>
                <a:innerShdw blurRad="12700" dist="889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1" name="Arc 130">
                <a:extLst>
                  <a:ext uri="{FF2B5EF4-FFF2-40B4-BE49-F238E27FC236}">
                    <a16:creationId xmlns:a16="http://schemas.microsoft.com/office/drawing/2014/main" id="{EAD6132E-2435-4771-A3CC-CCE94E7A9600}"/>
                  </a:ext>
                </a:extLst>
              </p:cNvPr>
              <p:cNvSpPr/>
              <p:nvPr/>
            </p:nvSpPr>
            <p:spPr>
              <a:xfrm>
                <a:off x="5805714" y="609691"/>
                <a:ext cx="410553" cy="386869"/>
              </a:xfrm>
              <a:prstGeom prst="arc">
                <a:avLst>
                  <a:gd name="adj1" fmla="val 4206676"/>
                  <a:gd name="adj2" fmla="val 20826104"/>
                </a:avLst>
              </a:prstGeom>
              <a:ln w="50800">
                <a:gradFill>
                  <a:gsLst>
                    <a:gs pos="0">
                      <a:schemeClr val="tx1"/>
                    </a:gs>
                    <a:gs pos="46000">
                      <a:schemeClr val="bg1"/>
                    </a:gs>
                    <a:gs pos="83000">
                      <a:schemeClr val="bg1">
                        <a:lumMod val="85000"/>
                      </a:schemeClr>
                    </a:gs>
                    <a:gs pos="100000">
                      <a:schemeClr val="tx1">
                        <a:lumMod val="85000"/>
                        <a:lumOff val="15000"/>
                      </a:schemeClr>
                    </a:gs>
                  </a:gsLst>
                  <a:lin ang="5400000" scaled="1"/>
                </a:gra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32" name="Group 131">
              <a:extLst>
                <a:ext uri="{FF2B5EF4-FFF2-40B4-BE49-F238E27FC236}">
                  <a16:creationId xmlns:a16="http://schemas.microsoft.com/office/drawing/2014/main" id="{2B7006E1-B188-46BA-BAA5-15A960905F4C}"/>
                </a:ext>
              </a:extLst>
            </p:cNvPr>
            <p:cNvGrpSpPr/>
            <p:nvPr/>
          </p:nvGrpSpPr>
          <p:grpSpPr>
            <a:xfrm>
              <a:off x="5805714" y="6028987"/>
              <a:ext cx="580573" cy="386869"/>
              <a:chOff x="5805714" y="609691"/>
              <a:chExt cx="580573" cy="386869"/>
            </a:xfrm>
          </p:grpSpPr>
          <p:sp>
            <p:nvSpPr>
              <p:cNvPr id="133" name="Rectangle 132">
                <a:extLst>
                  <a:ext uri="{FF2B5EF4-FFF2-40B4-BE49-F238E27FC236}">
                    <a16:creationId xmlns:a16="http://schemas.microsoft.com/office/drawing/2014/main" id="{D01250CF-AFA1-4A19-B3C7-7F163609380B}"/>
                  </a:ext>
                </a:extLst>
              </p:cNvPr>
              <p:cNvSpPr/>
              <p:nvPr/>
            </p:nvSpPr>
            <p:spPr>
              <a:xfrm>
                <a:off x="6126481" y="682263"/>
                <a:ext cx="259806" cy="14505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ffectLst>
                <a:innerShdw blurRad="12700" dist="889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4" name="Arc 133">
                <a:extLst>
                  <a:ext uri="{FF2B5EF4-FFF2-40B4-BE49-F238E27FC236}">
                    <a16:creationId xmlns:a16="http://schemas.microsoft.com/office/drawing/2014/main" id="{1014BA5C-C370-44EB-84DA-2D69E36CE6C3}"/>
                  </a:ext>
                </a:extLst>
              </p:cNvPr>
              <p:cNvSpPr/>
              <p:nvPr/>
            </p:nvSpPr>
            <p:spPr>
              <a:xfrm>
                <a:off x="5805714" y="609691"/>
                <a:ext cx="410553" cy="386869"/>
              </a:xfrm>
              <a:prstGeom prst="arc">
                <a:avLst>
                  <a:gd name="adj1" fmla="val 4206676"/>
                  <a:gd name="adj2" fmla="val 20826104"/>
                </a:avLst>
              </a:prstGeom>
              <a:ln w="50800">
                <a:gradFill>
                  <a:gsLst>
                    <a:gs pos="0">
                      <a:schemeClr val="tx1"/>
                    </a:gs>
                    <a:gs pos="46000">
                      <a:schemeClr val="bg1"/>
                    </a:gs>
                    <a:gs pos="83000">
                      <a:schemeClr val="bg1">
                        <a:lumMod val="85000"/>
                      </a:schemeClr>
                    </a:gs>
                    <a:gs pos="100000">
                      <a:schemeClr val="tx1">
                        <a:lumMod val="85000"/>
                        <a:lumOff val="15000"/>
                      </a:schemeClr>
                    </a:gs>
                  </a:gsLst>
                  <a:lin ang="5400000" scaled="1"/>
                </a:gra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35" name="Group 134">
              <a:extLst>
                <a:ext uri="{FF2B5EF4-FFF2-40B4-BE49-F238E27FC236}">
                  <a16:creationId xmlns:a16="http://schemas.microsoft.com/office/drawing/2014/main" id="{AD8CB7E5-EBC4-4791-B93B-D0B41B862B83}"/>
                </a:ext>
              </a:extLst>
            </p:cNvPr>
            <p:cNvGrpSpPr/>
            <p:nvPr/>
          </p:nvGrpSpPr>
          <p:grpSpPr>
            <a:xfrm>
              <a:off x="5805714" y="6340004"/>
              <a:ext cx="580573" cy="386869"/>
              <a:chOff x="5805714" y="609691"/>
              <a:chExt cx="580573" cy="386869"/>
            </a:xfrm>
          </p:grpSpPr>
          <p:sp>
            <p:nvSpPr>
              <p:cNvPr id="136" name="Rectangle 135">
                <a:extLst>
                  <a:ext uri="{FF2B5EF4-FFF2-40B4-BE49-F238E27FC236}">
                    <a16:creationId xmlns:a16="http://schemas.microsoft.com/office/drawing/2014/main" id="{CF456FF3-391C-4C8E-A128-A413BDBBB225}"/>
                  </a:ext>
                </a:extLst>
              </p:cNvPr>
              <p:cNvSpPr/>
              <p:nvPr/>
            </p:nvSpPr>
            <p:spPr>
              <a:xfrm>
                <a:off x="6126481" y="682263"/>
                <a:ext cx="259806" cy="14505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ffectLst>
                <a:innerShdw blurRad="12700" dist="889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7" name="Arc 136">
                <a:extLst>
                  <a:ext uri="{FF2B5EF4-FFF2-40B4-BE49-F238E27FC236}">
                    <a16:creationId xmlns:a16="http://schemas.microsoft.com/office/drawing/2014/main" id="{8838FE2A-04D7-44E3-97C3-54338832CB9A}"/>
                  </a:ext>
                </a:extLst>
              </p:cNvPr>
              <p:cNvSpPr/>
              <p:nvPr/>
            </p:nvSpPr>
            <p:spPr>
              <a:xfrm>
                <a:off x="5805714" y="609691"/>
                <a:ext cx="410553" cy="386869"/>
              </a:xfrm>
              <a:prstGeom prst="arc">
                <a:avLst>
                  <a:gd name="adj1" fmla="val 4206676"/>
                  <a:gd name="adj2" fmla="val 20826104"/>
                </a:avLst>
              </a:prstGeom>
              <a:ln w="50800">
                <a:gradFill>
                  <a:gsLst>
                    <a:gs pos="0">
                      <a:schemeClr val="tx1"/>
                    </a:gs>
                    <a:gs pos="46000">
                      <a:schemeClr val="bg1"/>
                    </a:gs>
                    <a:gs pos="83000">
                      <a:schemeClr val="bg1">
                        <a:lumMod val="85000"/>
                      </a:schemeClr>
                    </a:gs>
                    <a:gs pos="100000">
                      <a:schemeClr val="tx1">
                        <a:lumMod val="85000"/>
                        <a:lumOff val="15000"/>
                      </a:schemeClr>
                    </a:gs>
                  </a:gsLst>
                  <a:lin ang="5400000" scaled="1"/>
                </a:gra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sp>
        <p:nvSpPr>
          <p:cNvPr id="67" name="TextBox 66">
            <a:extLst>
              <a:ext uri="{FF2B5EF4-FFF2-40B4-BE49-F238E27FC236}">
                <a16:creationId xmlns:a16="http://schemas.microsoft.com/office/drawing/2014/main" id="{B61BA890-3B17-4CDD-AD01-1D48392C3EE8}"/>
              </a:ext>
            </a:extLst>
          </p:cNvPr>
          <p:cNvSpPr txBox="1"/>
          <p:nvPr/>
        </p:nvSpPr>
        <p:spPr>
          <a:xfrm>
            <a:off x="606435" y="2977115"/>
            <a:ext cx="441157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0F3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Oswald" panose="02000503000000000000" pitchFamily="2" charset="0"/>
              </a:rPr>
              <a:t>THANK YOU</a:t>
            </a:r>
          </a:p>
        </p:txBody>
      </p:sp>
      <p:pic>
        <p:nvPicPr>
          <p:cNvPr id="68" name="Picture 67">
            <a:extLst>
              <a:ext uri="{FF2B5EF4-FFF2-40B4-BE49-F238E27FC236}">
                <a16:creationId xmlns:a16="http://schemas.microsoft.com/office/drawing/2014/main" id="{58CADEC2-2F11-44F3-87FC-EAEE9D6933D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5685" y="3613375"/>
            <a:ext cx="1653073" cy="1329791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A8CDD3BA-14BD-4DB6-94DB-E0DC2C54D1AC}"/>
              </a:ext>
            </a:extLst>
          </p:cNvPr>
          <p:cNvSpPr txBox="1"/>
          <p:nvPr/>
        </p:nvSpPr>
        <p:spPr>
          <a:xfrm>
            <a:off x="1280597" y="1838293"/>
            <a:ext cx="389442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4400" dirty="0">
                <a:solidFill>
                  <a:srgbClr val="FFF0F3"/>
                </a:solidFill>
              </a:rPr>
              <a:t>楽しかった！</a:t>
            </a:r>
            <a:endParaRPr lang="en-US" sz="4400" dirty="0">
              <a:solidFill>
                <a:srgbClr val="FFF0F3"/>
              </a:solidFill>
            </a:endParaRPr>
          </a:p>
        </p:txBody>
      </p:sp>
      <p:sp>
        <p:nvSpPr>
          <p:cNvPr id="6" name="Rectangle: Rounded Corners 5">
            <a:hlinkClick r:id="rId4" action="ppaction://hlinksldjump"/>
            <a:extLst>
              <a:ext uri="{FF2B5EF4-FFF2-40B4-BE49-F238E27FC236}">
                <a16:creationId xmlns:a16="http://schemas.microsoft.com/office/drawing/2014/main" id="{E8C0D4C2-D28A-4EA6-83C8-FFBE009A343D}"/>
              </a:ext>
            </a:extLst>
          </p:cNvPr>
          <p:cNvSpPr/>
          <p:nvPr/>
        </p:nvSpPr>
        <p:spPr>
          <a:xfrm>
            <a:off x="10972801" y="6028987"/>
            <a:ext cx="922146" cy="643033"/>
          </a:xfrm>
          <a:prstGeom prst="roundRect">
            <a:avLst/>
          </a:prstGeom>
          <a:solidFill>
            <a:srgbClr val="C00000"/>
          </a:solidFill>
          <a:ln>
            <a:solidFill>
              <a:srgbClr val="C000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rgbClr val="FFF0F3"/>
                </a:solidFill>
              </a:rPr>
              <a:t>HOME</a:t>
            </a:r>
          </a:p>
        </p:txBody>
      </p:sp>
    </p:spTree>
    <p:extLst>
      <p:ext uri="{BB962C8B-B14F-4D97-AF65-F5344CB8AC3E}">
        <p14:creationId xmlns:p14="http://schemas.microsoft.com/office/powerpoint/2010/main" val="293805348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Eigo Ganbare Worksheets 1st Year"/>
  <p:tag name="ISPRING_FIRST_PUBLISH" val="1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1336</TotalTime>
  <Words>73</Words>
  <Application>Microsoft Office PowerPoint</Application>
  <PresentationFormat>Widescreen</PresentationFormat>
  <Paragraphs>43</Paragraphs>
  <Slides>8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3" baseType="lpstr">
      <vt:lpstr>Arial</vt:lpstr>
      <vt:lpstr>Calibri</vt:lpstr>
      <vt:lpstr>Calibri Light</vt:lpstr>
      <vt:lpstr>Oswald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Eigo Ganbare Worksheets 1st Year</dc:title>
  <dc:creator>Eigo Ganbare</dc:creator>
  <cp:lastModifiedBy>Annette Lee</cp:lastModifiedBy>
  <cp:revision>60</cp:revision>
  <dcterms:created xsi:type="dcterms:W3CDTF">2020-07-12T23:04:57Z</dcterms:created>
  <dcterms:modified xsi:type="dcterms:W3CDTF">2025-09-19T04:16:26Z</dcterms:modified>
</cp:coreProperties>
</file>